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9" r:id="rId2"/>
    <p:sldId id="260" r:id="rId3"/>
    <p:sldId id="261" r:id="rId4"/>
    <p:sldId id="262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>
        <p:scale>
          <a:sx n="100" d="100"/>
          <a:sy n="100" d="100"/>
        </p:scale>
        <p:origin x="1488" y="-14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522070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50765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7013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775524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5155" y="3360057"/>
            <a:ext cx="774000" cy="1548000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6959597"/>
            <a:ext cx="9144125" cy="6217140"/>
            <a:chOff x="0" y="6822837"/>
            <a:chExt cx="9144125" cy="5062597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7"/>
              <a:ext cx="9144001" cy="5062597"/>
              <a:chOff x="-7495" y="3822494"/>
              <a:chExt cx="9144001" cy="5062597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495" y="3822496"/>
                <a:ext cx="9144001" cy="5062595"/>
                <a:chOff x="-66667" y="5107645"/>
                <a:chExt cx="9260226" cy="2926451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667" y="5107645"/>
                  <a:ext cx="9260226" cy="2926451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6076 w 9145954"/>
                    <a:gd name="connsiteY0" fmla="*/ 322 h 1750353"/>
                    <a:gd name="connsiteX1" fmla="*/ 9145954 w 9145954"/>
                    <a:gd name="connsiteY1" fmla="*/ 0 h 1750353"/>
                    <a:gd name="connsiteX2" fmla="*/ 9144499 w 9145954"/>
                    <a:gd name="connsiteY2" fmla="*/ 1750353 h 1750353"/>
                    <a:gd name="connsiteX3" fmla="*/ 499 w 9145954"/>
                    <a:gd name="connsiteY3" fmla="*/ 1732424 h 1750353"/>
                    <a:gd name="connsiteX4" fmla="*/ 6076 w 9145954"/>
                    <a:gd name="connsiteY4" fmla="*/ 322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45954" h="1750353">
                      <a:moveTo>
                        <a:pt x="6076" y="322"/>
                      </a:moveTo>
                      <a:lnTo>
                        <a:pt x="9145954" y="0"/>
                      </a:lnTo>
                      <a:cubicBezTo>
                        <a:pt x="9142966" y="561788"/>
                        <a:pt x="9147487" y="1188565"/>
                        <a:pt x="9144499" y="1750353"/>
                      </a:cubicBezTo>
                      <a:lnTo>
                        <a:pt x="499" y="1732424"/>
                      </a:lnTo>
                      <a:cubicBezTo>
                        <a:pt x="-2489" y="1206494"/>
                        <a:pt x="9064" y="526252"/>
                        <a:pt x="6076" y="322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5"/>
                  <a:ext cx="9252635" cy="926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7495" y="3822494"/>
                <a:ext cx="9144001" cy="2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372" y="6856016"/>
              <a:ext cx="1298753" cy="47618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4.79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689627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.00324 L 0 -0.9067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55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01" b="7905"/>
          <a:stretch/>
        </p:blipFill>
        <p:spPr>
          <a:xfrm>
            <a:off x="-1" y="182880"/>
            <a:ext cx="9151367" cy="671029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4504" y="4620271"/>
            <a:ext cx="234000" cy="468000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-1" y="7072938"/>
            <a:ext cx="9151368" cy="4734700"/>
            <a:chOff x="0" y="6846205"/>
            <a:chExt cx="9151367" cy="5146020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46205"/>
              <a:ext cx="9151367" cy="5146020"/>
              <a:chOff x="-7495" y="3845862"/>
              <a:chExt cx="9151367" cy="5146020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495" y="3845862"/>
                <a:ext cx="9151367" cy="5146020"/>
                <a:chOff x="-66667" y="5121154"/>
                <a:chExt cx="9267686" cy="2974676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667" y="5121154"/>
                  <a:ext cx="9267686" cy="2974676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6076 w 9145954"/>
                    <a:gd name="connsiteY0" fmla="*/ 0 h 1751504"/>
                    <a:gd name="connsiteX1" fmla="*/ 9145954 w 9145954"/>
                    <a:gd name="connsiteY1" fmla="*/ 1151 h 1751504"/>
                    <a:gd name="connsiteX2" fmla="*/ 9144499 w 9145954"/>
                    <a:gd name="connsiteY2" fmla="*/ 1751504 h 1751504"/>
                    <a:gd name="connsiteX3" fmla="*/ 499 w 9145954"/>
                    <a:gd name="connsiteY3" fmla="*/ 1733575 h 1751504"/>
                    <a:gd name="connsiteX4" fmla="*/ 6076 w 9145954"/>
                    <a:gd name="connsiteY4" fmla="*/ 0 h 17515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45954" h="1751504">
                      <a:moveTo>
                        <a:pt x="6076" y="0"/>
                      </a:moveTo>
                      <a:lnTo>
                        <a:pt x="9145954" y="1151"/>
                      </a:lnTo>
                      <a:cubicBezTo>
                        <a:pt x="9142966" y="562939"/>
                        <a:pt x="9147487" y="1189716"/>
                        <a:pt x="9144499" y="1751504"/>
                      </a:cubicBezTo>
                      <a:lnTo>
                        <a:pt x="499" y="1733575"/>
                      </a:lnTo>
                      <a:cubicBezTo>
                        <a:pt x="-2489" y="1207645"/>
                        <a:pt x="9064" y="525930"/>
                        <a:pt x="6076" y="0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1616" y="5123109"/>
                  <a:ext cx="9252635" cy="9266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129" y="3849243"/>
                <a:ext cx="9144001" cy="2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52613" y="6895818"/>
              <a:ext cx="1298753" cy="635576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4.79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146646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35 -0.00116 L -0.00035 -0.4974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48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9670" y="3190917"/>
            <a:ext cx="877390" cy="1754780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6096" y="744724"/>
            <a:ext cx="9150096" cy="6223003"/>
            <a:chOff x="-6096" y="6822837"/>
            <a:chExt cx="9150096" cy="5067372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6096" y="6822837"/>
              <a:ext cx="9150096" cy="5067372"/>
              <a:chOff x="-13591" y="3822494"/>
              <a:chExt cx="9150096" cy="5067372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13591" y="3822496"/>
                <a:ext cx="9150096" cy="5067370"/>
                <a:chOff x="-72841" y="5107645"/>
                <a:chExt cx="9266399" cy="2929211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72841" y="5107645"/>
                  <a:ext cx="9266399" cy="2929211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66626"/>
                    <a:gd name="connsiteY0" fmla="*/ 2393 h 1750353"/>
                    <a:gd name="connsiteX1" fmla="*/ 9166626 w 9166626"/>
                    <a:gd name="connsiteY1" fmla="*/ 0 h 1750353"/>
                    <a:gd name="connsiteX2" fmla="*/ 9165171 w 9166626"/>
                    <a:gd name="connsiteY2" fmla="*/ 1750353 h 1750353"/>
                    <a:gd name="connsiteX3" fmla="*/ 21171 w 9166626"/>
                    <a:gd name="connsiteY3" fmla="*/ 1732424 h 1750353"/>
                    <a:gd name="connsiteX4" fmla="*/ 0 w 9166626"/>
                    <a:gd name="connsiteY4" fmla="*/ 2393 h 1750353"/>
                    <a:gd name="connsiteX0" fmla="*/ 0 w 9166626"/>
                    <a:gd name="connsiteY0" fmla="*/ 2393 h 1750353"/>
                    <a:gd name="connsiteX1" fmla="*/ 9166626 w 9166626"/>
                    <a:gd name="connsiteY1" fmla="*/ 0 h 1750353"/>
                    <a:gd name="connsiteX2" fmla="*/ 9165171 w 9166626"/>
                    <a:gd name="connsiteY2" fmla="*/ 1750353 h 1750353"/>
                    <a:gd name="connsiteX3" fmla="*/ 8965 w 9166626"/>
                    <a:gd name="connsiteY3" fmla="*/ 1734666 h 1750353"/>
                    <a:gd name="connsiteX4" fmla="*/ 0 w 9166626"/>
                    <a:gd name="connsiteY4" fmla="*/ 2393 h 1750353"/>
                    <a:gd name="connsiteX0" fmla="*/ 0 w 9166626"/>
                    <a:gd name="connsiteY0" fmla="*/ 2393 h 1750353"/>
                    <a:gd name="connsiteX1" fmla="*/ 9166626 w 9166626"/>
                    <a:gd name="connsiteY1" fmla="*/ 0 h 1750353"/>
                    <a:gd name="connsiteX2" fmla="*/ 9165171 w 9166626"/>
                    <a:gd name="connsiteY2" fmla="*/ 1750353 h 1750353"/>
                    <a:gd name="connsiteX3" fmla="*/ 8965 w 9166626"/>
                    <a:gd name="connsiteY3" fmla="*/ 1734666 h 1750353"/>
                    <a:gd name="connsiteX4" fmla="*/ 0 w 9166626"/>
                    <a:gd name="connsiteY4" fmla="*/ 2393 h 1750353"/>
                    <a:gd name="connsiteX0" fmla="*/ 0 w 9160523"/>
                    <a:gd name="connsiteY0" fmla="*/ 2393 h 1750353"/>
                    <a:gd name="connsiteX1" fmla="*/ 9160523 w 9160523"/>
                    <a:gd name="connsiteY1" fmla="*/ 0 h 1750353"/>
                    <a:gd name="connsiteX2" fmla="*/ 9159068 w 9160523"/>
                    <a:gd name="connsiteY2" fmla="*/ 1750353 h 1750353"/>
                    <a:gd name="connsiteX3" fmla="*/ 2862 w 9160523"/>
                    <a:gd name="connsiteY3" fmla="*/ 1734666 h 1750353"/>
                    <a:gd name="connsiteX4" fmla="*/ 0 w 9160523"/>
                    <a:gd name="connsiteY4" fmla="*/ 2393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0523" h="1750353">
                      <a:moveTo>
                        <a:pt x="0" y="2393"/>
                      </a:moveTo>
                      <a:lnTo>
                        <a:pt x="9160523" y="0"/>
                      </a:lnTo>
                      <a:cubicBezTo>
                        <a:pt x="9157535" y="561788"/>
                        <a:pt x="9162056" y="1188565"/>
                        <a:pt x="9159068" y="1750353"/>
                      </a:cubicBezTo>
                      <a:lnTo>
                        <a:pt x="2862" y="1734666"/>
                      </a:lnTo>
                      <a:cubicBezTo>
                        <a:pt x="-126" y="1208736"/>
                        <a:pt x="2988" y="528323"/>
                        <a:pt x="0" y="2393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5"/>
                  <a:ext cx="9252634" cy="9267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7495" y="3822494"/>
                <a:ext cx="9144000" cy="2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247" y="6855189"/>
              <a:ext cx="1298753" cy="47618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4.79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32044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01" b="7905"/>
          <a:stretch/>
        </p:blipFill>
        <p:spPr>
          <a:xfrm>
            <a:off x="-1" y="182880"/>
            <a:ext cx="9151367" cy="671029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4504" y="4620271"/>
            <a:ext cx="234000" cy="468000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505" y="3661826"/>
            <a:ext cx="9151746" cy="3348570"/>
            <a:chOff x="7240" y="6822844"/>
            <a:chExt cx="9151746" cy="3639473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7240" y="6822844"/>
              <a:ext cx="9151746" cy="3639473"/>
              <a:chOff x="-255" y="3822501"/>
              <a:chExt cx="9151746" cy="3639473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55" y="3822501"/>
                <a:ext cx="9151746" cy="3639473"/>
                <a:chOff x="-59335" y="5107650"/>
                <a:chExt cx="9268070" cy="2103811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59335" y="5107650"/>
                  <a:ext cx="9268070" cy="2103811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54420"/>
                    <a:gd name="connsiteY0" fmla="*/ 20326 h 1757260"/>
                    <a:gd name="connsiteX1" fmla="*/ 9154420 w 9154420"/>
                    <a:gd name="connsiteY1" fmla="*/ 0 h 1757260"/>
                    <a:gd name="connsiteX2" fmla="*/ 9152965 w 9154420"/>
                    <a:gd name="connsiteY2" fmla="*/ 1750353 h 1757260"/>
                    <a:gd name="connsiteX3" fmla="*/ 30760 w 9154420"/>
                    <a:gd name="connsiteY3" fmla="*/ 1757260 h 1757260"/>
                    <a:gd name="connsiteX4" fmla="*/ 0 w 9154420"/>
                    <a:gd name="connsiteY4" fmla="*/ 20326 h 1757260"/>
                    <a:gd name="connsiteX0" fmla="*/ 0 w 9154420"/>
                    <a:gd name="connsiteY0" fmla="*/ 20326 h 1757260"/>
                    <a:gd name="connsiteX1" fmla="*/ 9154420 w 9154420"/>
                    <a:gd name="connsiteY1" fmla="*/ 0 h 1757260"/>
                    <a:gd name="connsiteX2" fmla="*/ 9152965 w 9154420"/>
                    <a:gd name="connsiteY2" fmla="*/ 1750353 h 1757260"/>
                    <a:gd name="connsiteX3" fmla="*/ 1699 w 9154420"/>
                    <a:gd name="connsiteY3" fmla="*/ 1757260 h 1757260"/>
                    <a:gd name="connsiteX4" fmla="*/ 0 w 9154420"/>
                    <a:gd name="connsiteY4" fmla="*/ 20326 h 17572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7260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1699" y="1757260"/>
                      </a:lnTo>
                      <a:cubicBezTo>
                        <a:pt x="-1289" y="1231330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1359" y="5107651"/>
                  <a:ext cx="9260094" cy="9262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125" y="3822503"/>
                <a:ext cx="9151366" cy="1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60233" y="6868210"/>
              <a:ext cx="1298753" cy="635577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4.79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144177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11395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1917</cp:revision>
  <cp:lastPrinted>2021-06-25T07:07:00Z</cp:lastPrinted>
  <dcterms:created xsi:type="dcterms:W3CDTF">2019-05-16T01:35:00Z</dcterms:created>
  <dcterms:modified xsi:type="dcterms:W3CDTF">2023-03-28T05:31:27Z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