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216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60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520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43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14615" r="9574" b="20437"/>
          <a:stretch/>
        </p:blipFill>
        <p:spPr>
          <a:xfrm>
            <a:off x="-1" y="695081"/>
            <a:ext cx="9144001" cy="61629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14" y="4874225"/>
            <a:ext cx="198000" cy="39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6959599"/>
            <a:ext cx="9144001" cy="4492493"/>
            <a:chOff x="-1" y="6822837"/>
            <a:chExt cx="9144001" cy="365822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7"/>
              <a:ext cx="9144001" cy="3658222"/>
              <a:chOff x="-7496" y="3822494"/>
              <a:chExt cx="9144001" cy="365822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5"/>
                <a:ext cx="9144001" cy="3658221"/>
                <a:chOff x="-66668" y="5107646"/>
                <a:chExt cx="9260226" cy="211464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6"/>
                  <a:ext cx="9260226" cy="211464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3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33 h 1750353"/>
                    <a:gd name="connsiteX0" fmla="*/ 6076 w 9160496"/>
                    <a:gd name="connsiteY0" fmla="*/ 533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29597 h 1750353"/>
                    <a:gd name="connsiteX4" fmla="*/ 6076 w 9160496"/>
                    <a:gd name="connsiteY4" fmla="*/ 533 h 1750353"/>
                    <a:gd name="connsiteX0" fmla="*/ 0 w 9154420"/>
                    <a:gd name="connsiteY0" fmla="*/ 53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29597 h 1750353"/>
                    <a:gd name="connsiteX4" fmla="*/ 0 w 9154420"/>
                    <a:gd name="connsiteY4" fmla="*/ 533 h 1750353"/>
                    <a:gd name="connsiteX0" fmla="*/ 0 w 9154420"/>
                    <a:gd name="connsiteY0" fmla="*/ 53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93 w 9154420"/>
                    <a:gd name="connsiteY3" fmla="*/ 1726769 h 1750353"/>
                    <a:gd name="connsiteX4" fmla="*/ 0 w 9154420"/>
                    <a:gd name="connsiteY4" fmla="*/ 53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3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93" y="1726769"/>
                      </a:lnTo>
                      <a:cubicBezTo>
                        <a:pt x="-1295" y="1200839"/>
                        <a:pt x="2988" y="526463"/>
                        <a:pt x="0" y="53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394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469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44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17966" r="15018" b="19487"/>
          <a:stretch/>
        </p:blipFill>
        <p:spPr>
          <a:xfrm>
            <a:off x="0" y="513596"/>
            <a:ext cx="9144000" cy="64053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725" y="4042290"/>
            <a:ext cx="216000" cy="43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9"/>
            <a:ext cx="9143999" cy="4731588"/>
            <a:chOff x="0" y="6822839"/>
            <a:chExt cx="9143999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3999" cy="5142638"/>
              <a:chOff x="-7495" y="3822496"/>
              <a:chExt cx="9143999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6"/>
                <a:ext cx="9143761" cy="5142638"/>
                <a:chOff x="-66426" y="5107647"/>
                <a:chExt cx="9259983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7"/>
                  <a:ext cx="9259983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421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4218 h 1750353"/>
                    <a:gd name="connsiteX0" fmla="*/ 4683 w 9166374"/>
                    <a:gd name="connsiteY0" fmla="*/ 4218 h 1750353"/>
                    <a:gd name="connsiteX1" fmla="*/ 9166374 w 9166374"/>
                    <a:gd name="connsiteY1" fmla="*/ 0 h 1750353"/>
                    <a:gd name="connsiteX2" fmla="*/ 9164919 w 9166374"/>
                    <a:gd name="connsiteY2" fmla="*/ 1750353 h 1750353"/>
                    <a:gd name="connsiteX3" fmla="*/ 559 w 9166374"/>
                    <a:gd name="connsiteY3" fmla="*/ 1732424 h 1750353"/>
                    <a:gd name="connsiteX4" fmla="*/ 4683 w 9166374"/>
                    <a:gd name="connsiteY4" fmla="*/ 4218 h 1750353"/>
                    <a:gd name="connsiteX0" fmla="*/ 0 w 9161691"/>
                    <a:gd name="connsiteY0" fmla="*/ 421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26416 w 9161691"/>
                    <a:gd name="connsiteY3" fmla="*/ 1717390 h 1750353"/>
                    <a:gd name="connsiteX4" fmla="*/ 0 w 9161691"/>
                    <a:gd name="connsiteY4" fmla="*/ 4218 h 1750353"/>
                    <a:gd name="connsiteX0" fmla="*/ 0 w 9161691"/>
                    <a:gd name="connsiteY0" fmla="*/ 4218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17390 h 1750353"/>
                    <a:gd name="connsiteX4" fmla="*/ 0 w 9161691"/>
                    <a:gd name="connsiteY4" fmla="*/ 4218 h 1750353"/>
                    <a:gd name="connsiteX0" fmla="*/ 0 w 9161691"/>
                    <a:gd name="connsiteY0" fmla="*/ 1533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17390 h 1750353"/>
                    <a:gd name="connsiteX4" fmla="*/ 0 w 9161691"/>
                    <a:gd name="connsiteY4" fmla="*/ 1533 h 1750353"/>
                    <a:gd name="connsiteX0" fmla="*/ 0 w 9161691"/>
                    <a:gd name="connsiteY0" fmla="*/ 1533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93 w 9161691"/>
                    <a:gd name="connsiteY3" fmla="*/ 1717390 h 1750353"/>
                    <a:gd name="connsiteX4" fmla="*/ 0 w 9161691"/>
                    <a:gd name="connsiteY4" fmla="*/ 153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1533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1693" y="1717390"/>
                      </a:lnTo>
                      <a:cubicBezTo>
                        <a:pt x="-1295" y="1191460"/>
                        <a:pt x="2988" y="527463"/>
                        <a:pt x="0" y="153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518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231 L 0 -0.6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14615" r="9574" b="20437"/>
          <a:stretch/>
        </p:blipFill>
        <p:spPr>
          <a:xfrm>
            <a:off x="-1" y="695081"/>
            <a:ext cx="9144001" cy="61629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14" y="4874225"/>
            <a:ext cx="198000" cy="39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" y="3891855"/>
            <a:ext cx="9144000" cy="3089516"/>
            <a:chOff x="0" y="6822835"/>
            <a:chExt cx="9144000" cy="25157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2515783"/>
              <a:chOff x="-7495" y="3822492"/>
              <a:chExt cx="9144000" cy="251578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2515783"/>
                <a:chOff x="-66667" y="5107646"/>
                <a:chExt cx="9260225" cy="145425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45425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35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355 h 1750353"/>
                    <a:gd name="connsiteX0" fmla="*/ 0 w 9154420"/>
                    <a:gd name="connsiteY0" fmla="*/ 235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23438 h 1750353"/>
                    <a:gd name="connsiteX4" fmla="*/ 0 w 9154420"/>
                    <a:gd name="connsiteY4" fmla="*/ 2355 h 1750353"/>
                    <a:gd name="connsiteX0" fmla="*/ 0 w 9154420"/>
                    <a:gd name="connsiteY0" fmla="*/ 235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23438 h 1750353"/>
                    <a:gd name="connsiteX4" fmla="*/ 0 w 9154420"/>
                    <a:gd name="connsiteY4" fmla="*/ 2355 h 1750353"/>
                    <a:gd name="connsiteX0" fmla="*/ 0 w 9154420"/>
                    <a:gd name="connsiteY0" fmla="*/ 235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27931 h 1750353"/>
                    <a:gd name="connsiteX4" fmla="*/ 0 w 9154420"/>
                    <a:gd name="connsiteY4" fmla="*/ 235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35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27931"/>
                      </a:lnTo>
                      <a:cubicBezTo>
                        <a:pt x="-1288" y="1202001"/>
                        <a:pt x="2988" y="528285"/>
                        <a:pt x="0" y="235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9" y="685454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86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17966" r="15018" b="19487"/>
          <a:stretch/>
        </p:blipFill>
        <p:spPr>
          <a:xfrm>
            <a:off x="0" y="513596"/>
            <a:ext cx="9144000" cy="64053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725" y="4042290"/>
            <a:ext cx="216000" cy="43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76" y="2926147"/>
            <a:ext cx="9151276" cy="4030260"/>
            <a:chOff x="-7277" y="6822837"/>
            <a:chExt cx="9151276" cy="43803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77" y="6822837"/>
              <a:ext cx="9151276" cy="4380383"/>
              <a:chOff x="-14772" y="3822494"/>
              <a:chExt cx="9151276" cy="438038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72" y="3822494"/>
                <a:ext cx="9151276" cy="4380383"/>
                <a:chOff x="-74037" y="5107647"/>
                <a:chExt cx="9267594" cy="253209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37" y="5107647"/>
                  <a:ext cx="9267594" cy="253209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4246 w 9168666"/>
                    <a:gd name="connsiteY0" fmla="*/ 20326 h 1750353"/>
                    <a:gd name="connsiteX1" fmla="*/ 9168666 w 9168666"/>
                    <a:gd name="connsiteY1" fmla="*/ 0 h 1750353"/>
                    <a:gd name="connsiteX2" fmla="*/ 9167211 w 9168666"/>
                    <a:gd name="connsiteY2" fmla="*/ 1750353 h 1750353"/>
                    <a:gd name="connsiteX3" fmla="*/ 306 w 9168666"/>
                    <a:gd name="connsiteY3" fmla="*/ 1711350 h 1750353"/>
                    <a:gd name="connsiteX4" fmla="*/ 14246 w 9168666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4 w 9154420"/>
                    <a:gd name="connsiteY3" fmla="*/ 1711350 h 1750353"/>
                    <a:gd name="connsiteX4" fmla="*/ 0 w 9154420"/>
                    <a:gd name="connsiteY4" fmla="*/ 20326 h 1750353"/>
                    <a:gd name="connsiteX0" fmla="*/ 6765 w 9161185"/>
                    <a:gd name="connsiteY0" fmla="*/ 20326 h 1750353"/>
                    <a:gd name="connsiteX1" fmla="*/ 9161185 w 9161185"/>
                    <a:gd name="connsiteY1" fmla="*/ 0 h 1750353"/>
                    <a:gd name="connsiteX2" fmla="*/ 9159730 w 9161185"/>
                    <a:gd name="connsiteY2" fmla="*/ 1750353 h 1750353"/>
                    <a:gd name="connsiteX3" fmla="*/ 472 w 9161185"/>
                    <a:gd name="connsiteY3" fmla="*/ 1724588 h 1750353"/>
                    <a:gd name="connsiteX4" fmla="*/ 6765 w 9161185"/>
                    <a:gd name="connsiteY4" fmla="*/ 20326 h 1750353"/>
                    <a:gd name="connsiteX0" fmla="*/ 13870 w 9161025"/>
                    <a:gd name="connsiteY0" fmla="*/ 7719 h 1750353"/>
                    <a:gd name="connsiteX1" fmla="*/ 9161025 w 9161025"/>
                    <a:gd name="connsiteY1" fmla="*/ 0 h 1750353"/>
                    <a:gd name="connsiteX2" fmla="*/ 9159570 w 9161025"/>
                    <a:gd name="connsiteY2" fmla="*/ 1750353 h 1750353"/>
                    <a:gd name="connsiteX3" fmla="*/ 312 w 9161025"/>
                    <a:gd name="connsiteY3" fmla="*/ 1724588 h 1750353"/>
                    <a:gd name="connsiteX4" fmla="*/ 13870 w 9161025"/>
                    <a:gd name="connsiteY4" fmla="*/ 7719 h 1750353"/>
                    <a:gd name="connsiteX0" fmla="*/ 6765 w 9161185"/>
                    <a:gd name="connsiteY0" fmla="*/ 1415 h 1750353"/>
                    <a:gd name="connsiteX1" fmla="*/ 9161185 w 9161185"/>
                    <a:gd name="connsiteY1" fmla="*/ 0 h 1750353"/>
                    <a:gd name="connsiteX2" fmla="*/ 9159730 w 9161185"/>
                    <a:gd name="connsiteY2" fmla="*/ 1750353 h 1750353"/>
                    <a:gd name="connsiteX3" fmla="*/ 472 w 9161185"/>
                    <a:gd name="connsiteY3" fmla="*/ 1724588 h 1750353"/>
                    <a:gd name="connsiteX4" fmla="*/ 6765 w 9161185"/>
                    <a:gd name="connsiteY4" fmla="*/ 1415 h 1750353"/>
                    <a:gd name="connsiteX0" fmla="*/ 19 w 9161705"/>
                    <a:gd name="connsiteY0" fmla="*/ 1415 h 1750353"/>
                    <a:gd name="connsiteX1" fmla="*/ 9161705 w 9161705"/>
                    <a:gd name="connsiteY1" fmla="*/ 0 h 1750353"/>
                    <a:gd name="connsiteX2" fmla="*/ 9160250 w 9161705"/>
                    <a:gd name="connsiteY2" fmla="*/ 1750353 h 1750353"/>
                    <a:gd name="connsiteX3" fmla="*/ 992 w 9161705"/>
                    <a:gd name="connsiteY3" fmla="*/ 1724588 h 1750353"/>
                    <a:gd name="connsiteX4" fmla="*/ 19 w 9161705"/>
                    <a:gd name="connsiteY4" fmla="*/ 141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705" h="1750353">
                      <a:moveTo>
                        <a:pt x="19" y="1415"/>
                      </a:moveTo>
                      <a:lnTo>
                        <a:pt x="9161705" y="0"/>
                      </a:lnTo>
                      <a:cubicBezTo>
                        <a:pt x="9158717" y="561788"/>
                        <a:pt x="9163238" y="1188565"/>
                        <a:pt x="9160250" y="1750353"/>
                      </a:cubicBezTo>
                      <a:lnTo>
                        <a:pt x="992" y="1724588"/>
                      </a:lnTo>
                      <a:cubicBezTo>
                        <a:pt x="-1996" y="1198658"/>
                        <a:pt x="3007" y="527345"/>
                        <a:pt x="19" y="141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3999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1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5.39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555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2023-03-28T05:19:42Z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