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287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22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002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324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974"/>
            <a:ext cx="9143159" cy="66220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71" y="3924300"/>
            <a:ext cx="1081097" cy="19938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018" y="6959599"/>
            <a:ext cx="9151018" cy="6101083"/>
            <a:chOff x="-7018" y="6822837"/>
            <a:chExt cx="9151018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018" y="6822837"/>
              <a:ext cx="9151018" cy="4968092"/>
              <a:chOff x="-14513" y="3822494"/>
              <a:chExt cx="9151018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513" y="3822494"/>
                <a:ext cx="9151018" cy="4968092"/>
                <a:chOff x="-73774" y="5107646"/>
                <a:chExt cx="9267332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774" y="5107646"/>
                  <a:ext cx="9267332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8962"/>
                    <a:gd name="connsiteY0" fmla="*/ 3670 h 1750353"/>
                    <a:gd name="connsiteX1" fmla="*/ 9168962 w 9168962"/>
                    <a:gd name="connsiteY1" fmla="*/ 0 h 1750353"/>
                    <a:gd name="connsiteX2" fmla="*/ 9167507 w 9168962"/>
                    <a:gd name="connsiteY2" fmla="*/ 1750353 h 1750353"/>
                    <a:gd name="connsiteX3" fmla="*/ 23507 w 9168962"/>
                    <a:gd name="connsiteY3" fmla="*/ 1732424 h 1750353"/>
                    <a:gd name="connsiteX4" fmla="*/ 0 w 9168962"/>
                    <a:gd name="connsiteY4" fmla="*/ 3670 h 1750353"/>
                    <a:gd name="connsiteX0" fmla="*/ 0 w 9168962"/>
                    <a:gd name="connsiteY0" fmla="*/ 3670 h 1750353"/>
                    <a:gd name="connsiteX1" fmla="*/ 9168962 w 9168962"/>
                    <a:gd name="connsiteY1" fmla="*/ 0 h 1750353"/>
                    <a:gd name="connsiteX2" fmla="*/ 9167507 w 9168962"/>
                    <a:gd name="connsiteY2" fmla="*/ 1750353 h 1750353"/>
                    <a:gd name="connsiteX3" fmla="*/ 1693 w 9168962"/>
                    <a:gd name="connsiteY3" fmla="*/ 1730342 h 1750353"/>
                    <a:gd name="connsiteX4" fmla="*/ 0 w 9168962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62" h="1750353">
                      <a:moveTo>
                        <a:pt x="0" y="3670"/>
                      </a:moveTo>
                      <a:lnTo>
                        <a:pt x="9168962" y="0"/>
                      </a:lnTo>
                      <a:cubicBezTo>
                        <a:pt x="9165974" y="561788"/>
                        <a:pt x="9170495" y="1188565"/>
                        <a:pt x="9167507" y="1750353"/>
                      </a:cubicBezTo>
                      <a:lnTo>
                        <a:pt x="1693" y="1730342"/>
                      </a:lnTo>
                      <a:cubicBezTo>
                        <a:pt x="-1295" y="1204412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149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21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5"/>
          <a:stretch/>
        </p:blipFill>
        <p:spPr>
          <a:xfrm>
            <a:off x="-13547" y="693704"/>
            <a:ext cx="9157547" cy="61719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124" y="3996239"/>
            <a:ext cx="429439" cy="7919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51435"/>
            <a:ext cx="9157547" cy="6359765"/>
            <a:chOff x="-13547" y="6822835"/>
            <a:chExt cx="9157547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5"/>
              <a:ext cx="9157547" cy="6912262"/>
              <a:chOff x="-21042" y="3822492"/>
              <a:chExt cx="9157547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2"/>
                <a:ext cx="9157547" cy="6912262"/>
                <a:chOff x="-80386" y="5107645"/>
                <a:chExt cx="9273944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44 w 9145929"/>
                    <a:gd name="connsiteY0" fmla="*/ 1451 h 1750353"/>
                    <a:gd name="connsiteX1" fmla="*/ 9145929 w 9145929"/>
                    <a:gd name="connsiteY1" fmla="*/ 0 h 1750353"/>
                    <a:gd name="connsiteX2" fmla="*/ 9144474 w 9145929"/>
                    <a:gd name="connsiteY2" fmla="*/ 1750353 h 1750353"/>
                    <a:gd name="connsiteX3" fmla="*/ 474 w 9145929"/>
                    <a:gd name="connsiteY3" fmla="*/ 1732424 h 1750353"/>
                    <a:gd name="connsiteX4" fmla="*/ 6744 w 9145929"/>
                    <a:gd name="connsiteY4" fmla="*/ 1451 h 1750353"/>
                    <a:gd name="connsiteX0" fmla="*/ 0 w 9162037"/>
                    <a:gd name="connsiteY0" fmla="*/ 3548 h 1750353"/>
                    <a:gd name="connsiteX1" fmla="*/ 9162037 w 9162037"/>
                    <a:gd name="connsiteY1" fmla="*/ 0 h 1750353"/>
                    <a:gd name="connsiteX2" fmla="*/ 9160582 w 9162037"/>
                    <a:gd name="connsiteY2" fmla="*/ 1750353 h 1750353"/>
                    <a:gd name="connsiteX3" fmla="*/ 16582 w 9162037"/>
                    <a:gd name="connsiteY3" fmla="*/ 1732424 h 1750353"/>
                    <a:gd name="connsiteX4" fmla="*/ 0 w 9162037"/>
                    <a:gd name="connsiteY4" fmla="*/ 3548 h 1750353"/>
                    <a:gd name="connsiteX0" fmla="*/ 0 w 9146802"/>
                    <a:gd name="connsiteY0" fmla="*/ 5645 h 1750353"/>
                    <a:gd name="connsiteX1" fmla="*/ 9146802 w 9146802"/>
                    <a:gd name="connsiteY1" fmla="*/ 0 h 1750353"/>
                    <a:gd name="connsiteX2" fmla="*/ 9145347 w 9146802"/>
                    <a:gd name="connsiteY2" fmla="*/ 1750353 h 1750353"/>
                    <a:gd name="connsiteX3" fmla="*/ 1347 w 9146802"/>
                    <a:gd name="connsiteY3" fmla="*/ 1732424 h 1750353"/>
                    <a:gd name="connsiteX4" fmla="*/ 0 w 9146802"/>
                    <a:gd name="connsiteY4" fmla="*/ 564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802" h="1750353">
                      <a:moveTo>
                        <a:pt x="0" y="5645"/>
                      </a:moveTo>
                      <a:lnTo>
                        <a:pt x="9146802" y="0"/>
                      </a:lnTo>
                      <a:cubicBezTo>
                        <a:pt x="9143814" y="561788"/>
                        <a:pt x="9148335" y="1188565"/>
                        <a:pt x="9145347" y="1750353"/>
                      </a:cubicBezTo>
                      <a:lnTo>
                        <a:pt x="1347" y="1732424"/>
                      </a:lnTo>
                      <a:cubicBezTo>
                        <a:pt x="-1641" y="1206494"/>
                        <a:pt x="2988" y="531575"/>
                        <a:pt x="0" y="564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5" y="5107645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544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5452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07 L 0.00087 -0.3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365"/>
            <a:ext cx="9144000" cy="66226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71" y="3924300"/>
            <a:ext cx="1081097" cy="19938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5513979"/>
            <a:ext cx="9151619" cy="1407163"/>
            <a:chOff x="-125" y="6822837"/>
            <a:chExt cx="9151619" cy="114584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5" y="6822837"/>
              <a:ext cx="9151619" cy="1145848"/>
              <a:chOff x="-7620" y="3822494"/>
              <a:chExt cx="9151619" cy="114584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20" y="3822495"/>
                <a:ext cx="9151619" cy="1145847"/>
                <a:chOff x="-66794" y="5107646"/>
                <a:chExt cx="9267941" cy="66236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4" y="5107646"/>
                  <a:ext cx="9267941" cy="66236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77 w 9161197"/>
                    <a:gd name="connsiteY0" fmla="*/ 20326 h 1750353"/>
                    <a:gd name="connsiteX1" fmla="*/ 9161197 w 9161197"/>
                    <a:gd name="connsiteY1" fmla="*/ 0 h 1750353"/>
                    <a:gd name="connsiteX2" fmla="*/ 9159742 w 9161197"/>
                    <a:gd name="connsiteY2" fmla="*/ 1750353 h 1750353"/>
                    <a:gd name="connsiteX3" fmla="*/ 472 w 9161197"/>
                    <a:gd name="connsiteY3" fmla="*/ 1722945 h 1750353"/>
                    <a:gd name="connsiteX4" fmla="*/ 6777 w 9161197"/>
                    <a:gd name="connsiteY4" fmla="*/ 20326 h 1750353"/>
                    <a:gd name="connsiteX0" fmla="*/ 0 w 9162055"/>
                    <a:gd name="connsiteY0" fmla="*/ 39283 h 1750353"/>
                    <a:gd name="connsiteX1" fmla="*/ 9162055 w 9162055"/>
                    <a:gd name="connsiteY1" fmla="*/ 0 h 1750353"/>
                    <a:gd name="connsiteX2" fmla="*/ 9160600 w 9162055"/>
                    <a:gd name="connsiteY2" fmla="*/ 1750353 h 1750353"/>
                    <a:gd name="connsiteX3" fmla="*/ 1330 w 9162055"/>
                    <a:gd name="connsiteY3" fmla="*/ 1722945 h 1750353"/>
                    <a:gd name="connsiteX4" fmla="*/ 0 w 9162055"/>
                    <a:gd name="connsiteY4" fmla="*/ 39283 h 1750353"/>
                    <a:gd name="connsiteX0" fmla="*/ 0 w 9162055"/>
                    <a:gd name="connsiteY0" fmla="*/ 10848 h 1750353"/>
                    <a:gd name="connsiteX1" fmla="*/ 9162055 w 9162055"/>
                    <a:gd name="connsiteY1" fmla="*/ 0 h 1750353"/>
                    <a:gd name="connsiteX2" fmla="*/ 9160600 w 9162055"/>
                    <a:gd name="connsiteY2" fmla="*/ 1750353 h 1750353"/>
                    <a:gd name="connsiteX3" fmla="*/ 1330 w 9162055"/>
                    <a:gd name="connsiteY3" fmla="*/ 1722945 h 1750353"/>
                    <a:gd name="connsiteX4" fmla="*/ 0 w 9162055"/>
                    <a:gd name="connsiteY4" fmla="*/ 1084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55" h="1750353">
                      <a:moveTo>
                        <a:pt x="0" y="10848"/>
                      </a:moveTo>
                      <a:lnTo>
                        <a:pt x="9162055" y="0"/>
                      </a:lnTo>
                      <a:cubicBezTo>
                        <a:pt x="9159067" y="561788"/>
                        <a:pt x="9163588" y="1188565"/>
                        <a:pt x="9160600" y="1750353"/>
                      </a:cubicBezTo>
                      <a:lnTo>
                        <a:pt x="1330" y="1722945"/>
                      </a:lnTo>
                      <a:cubicBezTo>
                        <a:pt x="-1658" y="1197015"/>
                        <a:pt x="2988" y="536778"/>
                        <a:pt x="0" y="1084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022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5149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741" y="6851067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87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5"/>
          <a:stretch/>
        </p:blipFill>
        <p:spPr>
          <a:xfrm>
            <a:off x="0" y="702834"/>
            <a:ext cx="9144000" cy="61627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124" y="3996239"/>
            <a:ext cx="429439" cy="791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547" y="4634033"/>
            <a:ext cx="9157547" cy="2295078"/>
            <a:chOff x="-13547" y="6822837"/>
            <a:chExt cx="9157547" cy="249446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7"/>
              <a:ext cx="9157547" cy="2494460"/>
              <a:chOff x="-21042" y="3822494"/>
              <a:chExt cx="9157547" cy="24944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4"/>
                <a:ext cx="9157547" cy="2494460"/>
                <a:chOff x="-80386" y="5107646"/>
                <a:chExt cx="9273944" cy="144193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6"/>
                  <a:ext cx="9273944" cy="144193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768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726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1915</cp:revision>
  <cp:lastPrinted>2021-06-25T07:07:00Z</cp:lastPrinted>
  <dcterms:created xsi:type="dcterms:W3CDTF">2019-05-16T01:35:00Z</dcterms:created>
  <dcterms:modified xsi:type="dcterms:W3CDTF">2023-03-28T07:20:55Z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