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272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675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159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0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904" y="3820159"/>
            <a:ext cx="928377" cy="185675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3"/>
            <a:ext cx="9144001" cy="1829592"/>
            <a:chOff x="-7496" y="6822833"/>
            <a:chExt cx="9144001" cy="14898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3"/>
              <a:ext cx="9144000" cy="1489831"/>
              <a:chOff x="-14991" y="3822490"/>
              <a:chExt cx="9144000" cy="14898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0"/>
                <a:ext cx="9144000" cy="1489831"/>
                <a:chOff x="-74259" y="5107647"/>
                <a:chExt cx="9260226" cy="86120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0226" cy="86120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500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3310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921 L 0 -0.19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2"/>
            <a:ext cx="9143999" cy="68237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04" y="4437129"/>
            <a:ext cx="844355" cy="168871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8"/>
            <a:ext cx="9144000" cy="1208640"/>
            <a:chOff x="0" y="6822838"/>
            <a:chExt cx="9144000" cy="131363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1313639"/>
              <a:chOff x="-7495" y="3822495"/>
              <a:chExt cx="9144000" cy="131363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1313639"/>
                <a:chOff x="-59076" y="5107647"/>
                <a:chExt cx="9252634" cy="75935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75935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6544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619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142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904" y="3820159"/>
            <a:ext cx="928377" cy="185675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5618950"/>
            <a:ext cx="9144001" cy="1307629"/>
            <a:chOff x="-7496" y="6822832"/>
            <a:chExt cx="9144001" cy="106479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2"/>
              <a:ext cx="9144000" cy="1064798"/>
              <a:chOff x="-14991" y="3822489"/>
              <a:chExt cx="9144000" cy="106479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89"/>
                <a:ext cx="9144000" cy="1064798"/>
                <a:chOff x="-74259" y="5107647"/>
                <a:chExt cx="9260226" cy="61551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0226" cy="61551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499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456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96" y="28698"/>
            <a:ext cx="9151495" cy="682930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04" y="4437129"/>
            <a:ext cx="844355" cy="168871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4991" y="6071715"/>
            <a:ext cx="9158991" cy="888040"/>
            <a:chOff x="-7495" y="6822839"/>
            <a:chExt cx="9151495" cy="96518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5" y="6822839"/>
              <a:ext cx="9151495" cy="965187"/>
              <a:chOff x="-14990" y="3822496"/>
              <a:chExt cx="9151495" cy="96518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0" y="3822499"/>
                <a:ext cx="9151495" cy="965184"/>
                <a:chOff x="-74258" y="5107647"/>
                <a:chExt cx="9267816" cy="55792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07647"/>
                  <a:ext cx="9267816" cy="55792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6" y="6865102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5426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1914</cp:revision>
  <cp:lastPrinted>2021-06-25T07:07:00Z</cp:lastPrinted>
  <dcterms:created xsi:type="dcterms:W3CDTF">2019-05-16T01:35:00Z</dcterms:created>
  <dcterms:modified xsi:type="dcterms:W3CDTF">2023-03-28T07:12:12Z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