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917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0050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935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7862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289"/>
            <a:ext cx="9144000" cy="68237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132" y="3944375"/>
            <a:ext cx="1344854" cy="268970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4"/>
            <a:ext cx="9144001" cy="1012089"/>
            <a:chOff x="-7496" y="6822835"/>
            <a:chExt cx="9144001" cy="82414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5"/>
              <a:ext cx="9144000" cy="824141"/>
              <a:chOff x="-14991" y="3822492"/>
              <a:chExt cx="9144000" cy="82414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2"/>
                <a:ext cx="9144000" cy="824141"/>
                <a:chOff x="-74259" y="5107647"/>
                <a:chExt cx="9260226" cy="47639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0226" cy="47639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0"/>
                  <a:ext cx="9245043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705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75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921 L 0 -0.09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83" y="4924808"/>
            <a:ext cx="600516" cy="12010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8"/>
            <a:ext cx="9144000" cy="1208640"/>
            <a:chOff x="0" y="6822838"/>
            <a:chExt cx="9144000" cy="131363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1313639"/>
              <a:chOff x="-7495" y="3822495"/>
              <a:chExt cx="9144000" cy="131363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1313639"/>
                <a:chOff x="-66667" y="5107647"/>
                <a:chExt cx="9260225" cy="7593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7593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21915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21915"/>
                      </a:lnTo>
                      <a:cubicBezTo>
                        <a:pt x="-1288" y="1195985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8210"/>
              <a:ext cx="1298753" cy="6355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967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093 L 0 -0.15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289"/>
            <a:ext cx="9144000" cy="68237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132" y="3944375"/>
            <a:ext cx="1344854" cy="268970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6266968"/>
            <a:ext cx="9144001" cy="638229"/>
            <a:chOff x="-7496" y="6822830"/>
            <a:chExt cx="9144001" cy="51970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0"/>
              <a:ext cx="9144000" cy="519702"/>
              <a:chOff x="-14991" y="3822487"/>
              <a:chExt cx="9144000" cy="51970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87"/>
                <a:ext cx="9144000" cy="519702"/>
                <a:chOff x="-74259" y="5107647"/>
                <a:chExt cx="9260226" cy="30041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0226" cy="30041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63 w 9160483"/>
                    <a:gd name="connsiteY0" fmla="*/ 20326 h 1750353"/>
                    <a:gd name="connsiteX1" fmla="*/ 9160483 w 9160483"/>
                    <a:gd name="connsiteY1" fmla="*/ 0 h 1750353"/>
                    <a:gd name="connsiteX2" fmla="*/ 9159028 w 9160483"/>
                    <a:gd name="connsiteY2" fmla="*/ 1750353 h 1750353"/>
                    <a:gd name="connsiteX3" fmla="*/ 498 w 9160483"/>
                    <a:gd name="connsiteY3" fmla="*/ 1732425 h 1750353"/>
                    <a:gd name="connsiteX4" fmla="*/ 6063 w 9160483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32425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32425"/>
                      </a:lnTo>
                      <a:cubicBezTo>
                        <a:pt x="-1288" y="1206495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7"/>
                <a:ext cx="9136504" cy="1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018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83" y="4924808"/>
            <a:ext cx="600516" cy="12010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6015712"/>
            <a:ext cx="9144000" cy="964204"/>
            <a:chOff x="0" y="6822835"/>
            <a:chExt cx="9144000" cy="104796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1047968"/>
              <a:chOff x="-7495" y="3822492"/>
              <a:chExt cx="9144000" cy="104796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1047968"/>
                <a:chOff x="-66667" y="5107646"/>
                <a:chExt cx="9260225" cy="60578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60578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32425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32425"/>
                      </a:lnTo>
                      <a:cubicBezTo>
                        <a:pt x="-1288" y="1206495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6310"/>
              <a:ext cx="1298753" cy="6355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518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1913</cp:revision>
  <cp:lastPrinted>2021-06-25T07:07:00Z</cp:lastPrinted>
  <dcterms:created xsi:type="dcterms:W3CDTF">2019-05-16T01:35:00Z</dcterms:created>
  <dcterms:modified xsi:type="dcterms:W3CDTF">2023-03-28T07:08:14Z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