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67" r:id="rId2"/>
    <p:sldId id="268" r:id="rId3"/>
    <p:sldId id="269" r:id="rId4"/>
    <p:sldId id="270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30" autoAdjust="0"/>
    <p:restoredTop sz="93253" autoAdjust="0"/>
  </p:normalViewPr>
  <p:slideViewPr>
    <p:cSldViewPr snapToGrid="0">
      <p:cViewPr>
        <p:scale>
          <a:sx n="100" d="100"/>
          <a:sy n="100" d="100"/>
        </p:scale>
        <p:origin x="1488" y="178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486750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042817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337365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341180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24" b="31403"/>
          <a:stretch/>
        </p:blipFill>
        <p:spPr>
          <a:xfrm>
            <a:off x="0" y="13855"/>
            <a:ext cx="9144000" cy="6844146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4057" y="5624933"/>
            <a:ext cx="465062" cy="857697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0" y="6959599"/>
            <a:ext cx="9144001" cy="6101083"/>
            <a:chOff x="0" y="6822837"/>
            <a:chExt cx="9144001" cy="4968092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2837"/>
              <a:ext cx="9144001" cy="4968092"/>
              <a:chOff x="-7495" y="3822494"/>
              <a:chExt cx="9144001" cy="4968092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7494" y="3822494"/>
                <a:ext cx="9144000" cy="4968092"/>
                <a:chOff x="-66666" y="5107646"/>
                <a:chExt cx="9260225" cy="2871824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66666" y="5107646"/>
                  <a:ext cx="9260225" cy="2871824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0 w 9147149"/>
                    <a:gd name="connsiteY0" fmla="*/ 5752 h 1750353"/>
                    <a:gd name="connsiteX1" fmla="*/ 9147149 w 9147149"/>
                    <a:gd name="connsiteY1" fmla="*/ 0 h 1750353"/>
                    <a:gd name="connsiteX2" fmla="*/ 9145694 w 9147149"/>
                    <a:gd name="connsiteY2" fmla="*/ 1750353 h 1750353"/>
                    <a:gd name="connsiteX3" fmla="*/ 1694 w 9147149"/>
                    <a:gd name="connsiteY3" fmla="*/ 1732424 h 1750353"/>
                    <a:gd name="connsiteX4" fmla="*/ 0 w 9147149"/>
                    <a:gd name="connsiteY4" fmla="*/ 5752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47149" h="1750353">
                      <a:moveTo>
                        <a:pt x="0" y="5752"/>
                      </a:moveTo>
                      <a:lnTo>
                        <a:pt x="9147149" y="0"/>
                      </a:lnTo>
                      <a:cubicBezTo>
                        <a:pt x="9144161" y="561788"/>
                        <a:pt x="9148682" y="1188565"/>
                        <a:pt x="9145694" y="1750353"/>
                      </a:cubicBezTo>
                      <a:lnTo>
                        <a:pt x="1694" y="1732424"/>
                      </a:lnTo>
                      <a:cubicBezTo>
                        <a:pt x="-1294" y="1206494"/>
                        <a:pt x="2988" y="531682"/>
                        <a:pt x="0" y="5752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52635" cy="926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>
                <a:off x="-7495" y="3822494"/>
                <a:ext cx="9144001" cy="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45247" y="6856016"/>
              <a:ext cx="1298753" cy="476180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2.82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722338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0.00347 L 0 -0.2583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75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3547" y="609618"/>
            <a:ext cx="9157547" cy="6248382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7820" y="5166360"/>
            <a:ext cx="351359" cy="647998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13" name="グループ化 12"/>
          <p:cNvGrpSpPr/>
          <p:nvPr/>
        </p:nvGrpSpPr>
        <p:grpSpPr>
          <a:xfrm>
            <a:off x="-21167" y="7041469"/>
            <a:ext cx="9165167" cy="6369730"/>
            <a:chOff x="-21167" y="6812004"/>
            <a:chExt cx="9165167" cy="6923093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21167" y="6812004"/>
              <a:ext cx="9165167" cy="6923093"/>
              <a:chOff x="-28662" y="3811661"/>
              <a:chExt cx="9165167" cy="6923093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28662" y="3811661"/>
                <a:ext cx="9165167" cy="6923093"/>
                <a:chOff x="-88103" y="5101384"/>
                <a:chExt cx="9281661" cy="4001920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88103" y="5101384"/>
                  <a:ext cx="9281661" cy="4001920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0 w 9162037"/>
                    <a:gd name="connsiteY0" fmla="*/ 0 h 1753096"/>
                    <a:gd name="connsiteX1" fmla="*/ 9162037 w 9162037"/>
                    <a:gd name="connsiteY1" fmla="*/ 2743 h 1753096"/>
                    <a:gd name="connsiteX2" fmla="*/ 9160582 w 9162037"/>
                    <a:gd name="connsiteY2" fmla="*/ 1753096 h 1753096"/>
                    <a:gd name="connsiteX3" fmla="*/ 16582 w 9162037"/>
                    <a:gd name="connsiteY3" fmla="*/ 1735167 h 1753096"/>
                    <a:gd name="connsiteX4" fmla="*/ 0 w 9162037"/>
                    <a:gd name="connsiteY4" fmla="*/ 0 h 1753096"/>
                    <a:gd name="connsiteX0" fmla="*/ 0 w 9162037"/>
                    <a:gd name="connsiteY0" fmla="*/ 0 h 1753096"/>
                    <a:gd name="connsiteX1" fmla="*/ 9162037 w 9162037"/>
                    <a:gd name="connsiteY1" fmla="*/ 2743 h 1753096"/>
                    <a:gd name="connsiteX2" fmla="*/ 9160582 w 9162037"/>
                    <a:gd name="connsiteY2" fmla="*/ 1753096 h 1753096"/>
                    <a:gd name="connsiteX3" fmla="*/ 1348 w 9162037"/>
                    <a:gd name="connsiteY3" fmla="*/ 1730973 h 1753096"/>
                    <a:gd name="connsiteX4" fmla="*/ 0 w 9162037"/>
                    <a:gd name="connsiteY4" fmla="*/ 0 h 17530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2037" h="1753096">
                      <a:moveTo>
                        <a:pt x="0" y="0"/>
                      </a:moveTo>
                      <a:lnTo>
                        <a:pt x="9162037" y="2743"/>
                      </a:lnTo>
                      <a:cubicBezTo>
                        <a:pt x="9159049" y="564531"/>
                        <a:pt x="9163570" y="1191308"/>
                        <a:pt x="9160582" y="1753096"/>
                      </a:cubicBezTo>
                      <a:lnTo>
                        <a:pt x="1348" y="1730973"/>
                      </a:lnTo>
                      <a:cubicBezTo>
                        <a:pt x="-1640" y="1205043"/>
                        <a:pt x="2988" y="525930"/>
                        <a:pt x="0" y="0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5"/>
                  <a:ext cx="9252634" cy="9265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/>
              <p:nvPr/>
            </p:nvCxnSpPr>
            <p:spPr>
              <a:xfrm flipV="1">
                <a:off x="-14752" y="3822493"/>
                <a:ext cx="9144000" cy="4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990" y="6868210"/>
              <a:ext cx="1298753" cy="635577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2.82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4181731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22 0.00301 L 0.00122 -0.312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578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24" b="31403"/>
          <a:stretch/>
        </p:blipFill>
        <p:spPr>
          <a:xfrm>
            <a:off x="0" y="13855"/>
            <a:ext cx="9144000" cy="6844146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4" name="図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4057" y="5624933"/>
            <a:ext cx="465062" cy="857697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2845" y="5200170"/>
            <a:ext cx="9161961" cy="1749271"/>
            <a:chOff x="-17961" y="6822835"/>
            <a:chExt cx="9161961" cy="1424426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17961" y="6822835"/>
              <a:ext cx="9161961" cy="1424426"/>
              <a:chOff x="-25456" y="3822492"/>
              <a:chExt cx="9161961" cy="1424426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22611" y="3822492"/>
                <a:ext cx="9159116" cy="1424426"/>
                <a:chOff x="-81975" y="5107646"/>
                <a:chExt cx="9275533" cy="823395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81975" y="5107646"/>
                  <a:ext cx="9275533" cy="823395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1330 w 9154420"/>
                    <a:gd name="connsiteY3" fmla="*/ 1738875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1330" y="1738875"/>
                      </a:lnTo>
                      <a:cubicBezTo>
                        <a:pt x="-1658" y="1212945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52634" cy="926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/>
              <p:nvPr/>
            </p:nvCxnSpPr>
            <p:spPr>
              <a:xfrm flipV="1">
                <a:off x="-25456" y="3822493"/>
                <a:ext cx="9144000" cy="2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0131" y="6855659"/>
              <a:ext cx="1298753" cy="476180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2.82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585461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3547" y="609618"/>
            <a:ext cx="9157547" cy="6248382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pic>
        <p:nvPicPr>
          <p:cNvPr id="14" name="図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7820" y="5166360"/>
            <a:ext cx="351359" cy="647998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13548" y="4888353"/>
            <a:ext cx="9157547" cy="2066893"/>
            <a:chOff x="-13547" y="6809328"/>
            <a:chExt cx="9157547" cy="2246452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13547" y="6809328"/>
              <a:ext cx="9157547" cy="2246452"/>
              <a:chOff x="-21042" y="3808985"/>
              <a:chExt cx="9157547" cy="2246452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21042" y="3808985"/>
                <a:ext cx="9157547" cy="2246452"/>
                <a:chOff x="-80386" y="5099837"/>
                <a:chExt cx="9273944" cy="1298570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80386" y="5099837"/>
                  <a:ext cx="9273944" cy="1298570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0 w 9154420"/>
                    <a:gd name="connsiteY0" fmla="*/ 0 h 1760941"/>
                    <a:gd name="connsiteX1" fmla="*/ 9154420 w 9154420"/>
                    <a:gd name="connsiteY1" fmla="*/ 10588 h 1760941"/>
                    <a:gd name="connsiteX2" fmla="*/ 9152965 w 9154420"/>
                    <a:gd name="connsiteY2" fmla="*/ 1760941 h 1760941"/>
                    <a:gd name="connsiteX3" fmla="*/ 8965 w 9154420"/>
                    <a:gd name="connsiteY3" fmla="*/ 1743012 h 1760941"/>
                    <a:gd name="connsiteX4" fmla="*/ 0 w 9154420"/>
                    <a:gd name="connsiteY4" fmla="*/ 0 h 17609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60941">
                      <a:moveTo>
                        <a:pt x="0" y="0"/>
                      </a:moveTo>
                      <a:lnTo>
                        <a:pt x="9154420" y="10588"/>
                      </a:lnTo>
                      <a:cubicBezTo>
                        <a:pt x="9151432" y="572376"/>
                        <a:pt x="9155953" y="1199153"/>
                        <a:pt x="9152965" y="1760941"/>
                      </a:cubicBezTo>
                      <a:lnTo>
                        <a:pt x="8965" y="1743012"/>
                      </a:lnTo>
                      <a:cubicBezTo>
                        <a:pt x="5977" y="1217082"/>
                        <a:pt x="2988" y="525930"/>
                        <a:pt x="0" y="0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5"/>
                  <a:ext cx="9252634" cy="9266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3"/>
                <a:ext cx="9144000" cy="3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45247" y="6865866"/>
              <a:ext cx="1298753" cy="635577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2.82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994379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11408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1921</cp:revision>
  <cp:lastPrinted>2021-06-25T07:07:00Z</cp:lastPrinted>
  <dcterms:created xsi:type="dcterms:W3CDTF">2019-05-16T01:35:00Z</dcterms:created>
  <dcterms:modified xsi:type="dcterms:W3CDTF">2023-03-29T01:16:22Z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