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7" r:id="rId2"/>
    <p:sldId id="268" r:id="rId3"/>
    <p:sldId id="271" r:id="rId4"/>
    <p:sldId id="270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67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309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0234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7111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2" t="13063"/>
          <a:stretch/>
        </p:blipFill>
        <p:spPr>
          <a:xfrm>
            <a:off x="0" y="312516"/>
            <a:ext cx="9144000" cy="654548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759" y="3947886"/>
            <a:ext cx="995520" cy="183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7876"/>
            <a:ext cx="9144001" cy="6102806"/>
            <a:chOff x="0" y="6821434"/>
            <a:chExt cx="9144001" cy="496949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1434"/>
              <a:ext cx="9144001" cy="4969495"/>
              <a:chOff x="-7495" y="3821091"/>
              <a:chExt cx="9144001" cy="496949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4" y="3821091"/>
                <a:ext cx="9144000" cy="4969495"/>
                <a:chOff x="-66666" y="5106835"/>
                <a:chExt cx="9260225" cy="287263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6" y="5106835"/>
                  <a:ext cx="9260225" cy="287263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49"/>
                    <a:gd name="connsiteY0" fmla="*/ 0 h 1750847"/>
                    <a:gd name="connsiteX1" fmla="*/ 9147149 w 9147149"/>
                    <a:gd name="connsiteY1" fmla="*/ 494 h 1750847"/>
                    <a:gd name="connsiteX2" fmla="*/ 9145694 w 9147149"/>
                    <a:gd name="connsiteY2" fmla="*/ 1750847 h 1750847"/>
                    <a:gd name="connsiteX3" fmla="*/ 1694 w 9147149"/>
                    <a:gd name="connsiteY3" fmla="*/ 1732918 h 1750847"/>
                    <a:gd name="connsiteX4" fmla="*/ 0 w 9147149"/>
                    <a:gd name="connsiteY4" fmla="*/ 0 h 17508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49" h="1750847">
                      <a:moveTo>
                        <a:pt x="0" y="0"/>
                      </a:moveTo>
                      <a:lnTo>
                        <a:pt x="9147149" y="494"/>
                      </a:lnTo>
                      <a:cubicBezTo>
                        <a:pt x="9144161" y="562282"/>
                        <a:pt x="9148682" y="1189059"/>
                        <a:pt x="9145694" y="1750847"/>
                      </a:cubicBezTo>
                      <a:lnTo>
                        <a:pt x="1694" y="1732918"/>
                      </a:lnTo>
                      <a:cubicBezTo>
                        <a:pt x="-1294" y="1206988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5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49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924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-0.2997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53"/>
          <a:stretch/>
        </p:blipFill>
        <p:spPr>
          <a:xfrm>
            <a:off x="-13090" y="688262"/>
            <a:ext cx="9157089" cy="630036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685" y="5667293"/>
            <a:ext cx="546638" cy="100814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3089" y="7051435"/>
            <a:ext cx="9157089" cy="6359765"/>
            <a:chOff x="-13089" y="6822835"/>
            <a:chExt cx="9157089" cy="691226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089" y="6822835"/>
              <a:ext cx="9157089" cy="6912262"/>
              <a:chOff x="-20584" y="3822492"/>
              <a:chExt cx="9157089" cy="691226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0584" y="3822492"/>
                <a:ext cx="9157089" cy="6912262"/>
                <a:chOff x="-79922" y="5107645"/>
                <a:chExt cx="9273480" cy="39956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9922" y="5107645"/>
                  <a:ext cx="9273480" cy="39956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44 w 9145955"/>
                    <a:gd name="connsiteY0" fmla="*/ 4347 h 1750353"/>
                    <a:gd name="connsiteX1" fmla="*/ 9145955 w 9145955"/>
                    <a:gd name="connsiteY1" fmla="*/ 0 h 1750353"/>
                    <a:gd name="connsiteX2" fmla="*/ 9144500 w 9145955"/>
                    <a:gd name="connsiteY2" fmla="*/ 1750353 h 1750353"/>
                    <a:gd name="connsiteX3" fmla="*/ 500 w 9145955"/>
                    <a:gd name="connsiteY3" fmla="*/ 1732424 h 1750353"/>
                    <a:gd name="connsiteX4" fmla="*/ 6044 w 9145955"/>
                    <a:gd name="connsiteY4" fmla="*/ 4347 h 1750353"/>
                    <a:gd name="connsiteX0" fmla="*/ 6044 w 9145955"/>
                    <a:gd name="connsiteY0" fmla="*/ 4347 h 1750353"/>
                    <a:gd name="connsiteX1" fmla="*/ 9145955 w 9145955"/>
                    <a:gd name="connsiteY1" fmla="*/ 0 h 1750353"/>
                    <a:gd name="connsiteX2" fmla="*/ 9144500 w 9145955"/>
                    <a:gd name="connsiteY2" fmla="*/ 1750353 h 1750353"/>
                    <a:gd name="connsiteX3" fmla="*/ 500 w 9145955"/>
                    <a:gd name="connsiteY3" fmla="*/ 1732424 h 1750353"/>
                    <a:gd name="connsiteX4" fmla="*/ 6044 w 9145955"/>
                    <a:gd name="connsiteY4" fmla="*/ 4347 h 1750353"/>
                    <a:gd name="connsiteX0" fmla="*/ 0 w 9139911"/>
                    <a:gd name="connsiteY0" fmla="*/ 4347 h 1750353"/>
                    <a:gd name="connsiteX1" fmla="*/ 9139911 w 9139911"/>
                    <a:gd name="connsiteY1" fmla="*/ 0 h 1750353"/>
                    <a:gd name="connsiteX2" fmla="*/ 9138456 w 9139911"/>
                    <a:gd name="connsiteY2" fmla="*/ 1750353 h 1750353"/>
                    <a:gd name="connsiteX3" fmla="*/ 8965 w 9139911"/>
                    <a:gd name="connsiteY3" fmla="*/ 1732424 h 1750353"/>
                    <a:gd name="connsiteX4" fmla="*/ 0 w 9139911"/>
                    <a:gd name="connsiteY4" fmla="*/ 4347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39911" h="1750353">
                      <a:moveTo>
                        <a:pt x="0" y="4347"/>
                      </a:moveTo>
                      <a:lnTo>
                        <a:pt x="9139911" y="0"/>
                      </a:lnTo>
                      <a:cubicBezTo>
                        <a:pt x="9136923" y="561788"/>
                        <a:pt x="9141444" y="1188565"/>
                        <a:pt x="9138456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30277"/>
                        <a:pt x="0" y="4347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25675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0.00116 L 0.00069 -0.120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2" t="13063"/>
          <a:stretch/>
        </p:blipFill>
        <p:spPr>
          <a:xfrm>
            <a:off x="0" y="312516"/>
            <a:ext cx="9144000" cy="654548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759" y="3947886"/>
            <a:ext cx="995520" cy="183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4913928"/>
            <a:ext cx="9144000" cy="2115338"/>
            <a:chOff x="0" y="6822837"/>
            <a:chExt cx="9144000" cy="172251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1722513"/>
              <a:chOff x="-7495" y="3822494"/>
              <a:chExt cx="9144000" cy="172251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1722513"/>
                <a:chOff x="-66667" y="5107646"/>
                <a:chExt cx="9260225" cy="99570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99570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13171 w 9167591"/>
                    <a:gd name="connsiteY0" fmla="*/ 20326 h 1750353"/>
                    <a:gd name="connsiteX1" fmla="*/ 9167591 w 9167591"/>
                    <a:gd name="connsiteY1" fmla="*/ 0 h 1750353"/>
                    <a:gd name="connsiteX2" fmla="*/ 9166136 w 9167591"/>
                    <a:gd name="connsiteY2" fmla="*/ 1750353 h 1750353"/>
                    <a:gd name="connsiteX3" fmla="*/ 322 w 9167591"/>
                    <a:gd name="connsiteY3" fmla="*/ 1720414 h 1750353"/>
                    <a:gd name="connsiteX4" fmla="*/ 13171 w 9167591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693 w 9154420"/>
                    <a:gd name="connsiteY3" fmla="*/ 1726419 h 1750353"/>
                    <a:gd name="connsiteX4" fmla="*/ 0 w 9154420"/>
                    <a:gd name="connsiteY4" fmla="*/ 20326 h 1750353"/>
                    <a:gd name="connsiteX0" fmla="*/ 0 w 9154420"/>
                    <a:gd name="connsiteY0" fmla="*/ 831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693 w 9154420"/>
                    <a:gd name="connsiteY3" fmla="*/ 1726419 h 1750353"/>
                    <a:gd name="connsiteX4" fmla="*/ 0 w 9154420"/>
                    <a:gd name="connsiteY4" fmla="*/ 8315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8315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693" y="1726419"/>
                      </a:lnTo>
                      <a:cubicBezTo>
                        <a:pt x="-1295" y="1200489"/>
                        <a:pt x="2988" y="534245"/>
                        <a:pt x="0" y="831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254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6400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53"/>
          <a:stretch/>
        </p:blipFill>
        <p:spPr>
          <a:xfrm>
            <a:off x="-13090" y="684068"/>
            <a:ext cx="9163185" cy="630456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685" y="5667293"/>
            <a:ext cx="546638" cy="100814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4031" y="6222351"/>
            <a:ext cx="9172061" cy="877141"/>
            <a:chOff x="-28061" y="6822833"/>
            <a:chExt cx="9172061" cy="95334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8061" y="6822833"/>
              <a:ext cx="9172061" cy="953342"/>
              <a:chOff x="-35556" y="3822490"/>
              <a:chExt cx="9172061" cy="95334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35556" y="3822490"/>
                <a:ext cx="9172061" cy="953342"/>
                <a:chOff x="-95085" y="5107645"/>
                <a:chExt cx="9288643" cy="55108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95085" y="5107648"/>
                  <a:ext cx="9288643" cy="55108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44 w 9160464"/>
                    <a:gd name="connsiteY0" fmla="*/ 20326 h 1750353"/>
                    <a:gd name="connsiteX1" fmla="*/ 9160464 w 9160464"/>
                    <a:gd name="connsiteY1" fmla="*/ 0 h 1750353"/>
                    <a:gd name="connsiteX2" fmla="*/ 9159009 w 9160464"/>
                    <a:gd name="connsiteY2" fmla="*/ 1750353 h 1750353"/>
                    <a:gd name="connsiteX3" fmla="*/ 499 w 9160464"/>
                    <a:gd name="connsiteY3" fmla="*/ 1660013 h 1750353"/>
                    <a:gd name="connsiteX4" fmla="*/ 6044 w 9160464"/>
                    <a:gd name="connsiteY4" fmla="*/ 20326 h 1750353"/>
                    <a:gd name="connsiteX0" fmla="*/ 0 w 9168929"/>
                    <a:gd name="connsiteY0" fmla="*/ 34810 h 1750353"/>
                    <a:gd name="connsiteX1" fmla="*/ 9168929 w 9168929"/>
                    <a:gd name="connsiteY1" fmla="*/ 0 h 1750353"/>
                    <a:gd name="connsiteX2" fmla="*/ 9167474 w 9168929"/>
                    <a:gd name="connsiteY2" fmla="*/ 1750353 h 1750353"/>
                    <a:gd name="connsiteX3" fmla="*/ 8964 w 9168929"/>
                    <a:gd name="connsiteY3" fmla="*/ 1660013 h 1750353"/>
                    <a:gd name="connsiteX4" fmla="*/ 0 w 9168929"/>
                    <a:gd name="connsiteY4" fmla="*/ 34810 h 1750353"/>
                    <a:gd name="connsiteX0" fmla="*/ 0 w 9168929"/>
                    <a:gd name="connsiteY0" fmla="*/ 34810 h 1750353"/>
                    <a:gd name="connsiteX1" fmla="*/ 9168929 w 9168929"/>
                    <a:gd name="connsiteY1" fmla="*/ 0 h 1750353"/>
                    <a:gd name="connsiteX2" fmla="*/ 9167474 w 9168929"/>
                    <a:gd name="connsiteY2" fmla="*/ 1750353 h 1750353"/>
                    <a:gd name="connsiteX3" fmla="*/ 8964 w 9168929"/>
                    <a:gd name="connsiteY3" fmla="*/ 1660013 h 1750353"/>
                    <a:gd name="connsiteX4" fmla="*/ 0 w 9168929"/>
                    <a:gd name="connsiteY4" fmla="*/ 34810 h 1750353"/>
                    <a:gd name="connsiteX0" fmla="*/ 11696 w 9180625"/>
                    <a:gd name="connsiteY0" fmla="*/ 34810 h 1750353"/>
                    <a:gd name="connsiteX1" fmla="*/ 9180625 w 9180625"/>
                    <a:gd name="connsiteY1" fmla="*/ 0 h 1750353"/>
                    <a:gd name="connsiteX2" fmla="*/ 9179170 w 9180625"/>
                    <a:gd name="connsiteY2" fmla="*/ 1750353 h 1750353"/>
                    <a:gd name="connsiteX3" fmla="*/ 347 w 9180625"/>
                    <a:gd name="connsiteY3" fmla="*/ 1639739 h 1750353"/>
                    <a:gd name="connsiteX4" fmla="*/ 11696 w 9180625"/>
                    <a:gd name="connsiteY4" fmla="*/ 34810 h 1750353"/>
                    <a:gd name="connsiteX0" fmla="*/ 0 w 9168929"/>
                    <a:gd name="connsiteY0" fmla="*/ 34810 h 1750353"/>
                    <a:gd name="connsiteX1" fmla="*/ 9168929 w 9168929"/>
                    <a:gd name="connsiteY1" fmla="*/ 0 h 1750353"/>
                    <a:gd name="connsiteX2" fmla="*/ 9167474 w 9168929"/>
                    <a:gd name="connsiteY2" fmla="*/ 1750353 h 1750353"/>
                    <a:gd name="connsiteX3" fmla="*/ 3886 w 9168929"/>
                    <a:gd name="connsiteY3" fmla="*/ 1639739 h 1750353"/>
                    <a:gd name="connsiteX4" fmla="*/ 0 w 9168929"/>
                    <a:gd name="connsiteY4" fmla="*/ 34810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8929" h="1750353">
                      <a:moveTo>
                        <a:pt x="0" y="34810"/>
                      </a:moveTo>
                      <a:lnTo>
                        <a:pt x="9168929" y="0"/>
                      </a:lnTo>
                      <a:cubicBezTo>
                        <a:pt x="9165941" y="561788"/>
                        <a:pt x="9170462" y="1188565"/>
                        <a:pt x="9167474" y="1750353"/>
                      </a:cubicBezTo>
                      <a:lnTo>
                        <a:pt x="3886" y="1639739"/>
                      </a:lnTo>
                      <a:cubicBezTo>
                        <a:pt x="898" y="1113809"/>
                        <a:pt x="2988" y="560740"/>
                        <a:pt x="0" y="3481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2009" y="3822494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9219" y="6867771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5551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1921</cp:revision>
  <cp:lastPrinted>2021-06-25T07:07:00Z</cp:lastPrinted>
  <dcterms:created xsi:type="dcterms:W3CDTF">2019-05-16T01:35:00Z</dcterms:created>
  <dcterms:modified xsi:type="dcterms:W3CDTF">2023-03-29T01:04:39Z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