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7" r:id="rId2"/>
    <p:sldId id="268" r:id="rId3"/>
    <p:sldId id="269" r:id="rId4"/>
    <p:sldId id="27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3805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8957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1864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219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7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367" y="4571999"/>
            <a:ext cx="976000" cy="180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7876"/>
            <a:ext cx="9144000" cy="6554921"/>
            <a:chOff x="0" y="6821434"/>
            <a:chExt cx="9144000" cy="533765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1434"/>
              <a:ext cx="9144000" cy="5337651"/>
              <a:chOff x="-7495" y="3821091"/>
              <a:chExt cx="9144000" cy="533765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1091"/>
                <a:ext cx="9144000" cy="5337651"/>
                <a:chOff x="-66667" y="5106835"/>
                <a:chExt cx="9260225" cy="308544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6835"/>
                  <a:ext cx="9260225" cy="308544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0847"/>
                    <a:gd name="connsiteX1" fmla="*/ 9154420 w 9154420"/>
                    <a:gd name="connsiteY1" fmla="*/ 494 h 1750847"/>
                    <a:gd name="connsiteX2" fmla="*/ 9152965 w 9154420"/>
                    <a:gd name="connsiteY2" fmla="*/ 1750847 h 1750847"/>
                    <a:gd name="connsiteX3" fmla="*/ 8965 w 9154420"/>
                    <a:gd name="connsiteY3" fmla="*/ 1732918 h 1750847"/>
                    <a:gd name="connsiteX4" fmla="*/ 0 w 9154420"/>
                    <a:gd name="connsiteY4" fmla="*/ 0 h 1750847"/>
                    <a:gd name="connsiteX0" fmla="*/ 0 w 9154420"/>
                    <a:gd name="connsiteY0" fmla="*/ 0 h 1750847"/>
                    <a:gd name="connsiteX1" fmla="*/ 9154420 w 9154420"/>
                    <a:gd name="connsiteY1" fmla="*/ 494 h 1750847"/>
                    <a:gd name="connsiteX2" fmla="*/ 9152965 w 9154420"/>
                    <a:gd name="connsiteY2" fmla="*/ 1750847 h 1750847"/>
                    <a:gd name="connsiteX3" fmla="*/ 1693 w 9154420"/>
                    <a:gd name="connsiteY3" fmla="*/ 1726672 h 1750847"/>
                    <a:gd name="connsiteX4" fmla="*/ 0 w 9154420"/>
                    <a:gd name="connsiteY4" fmla="*/ 0 h 17508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847">
                      <a:moveTo>
                        <a:pt x="0" y="0"/>
                      </a:moveTo>
                      <a:lnTo>
                        <a:pt x="9154420" y="494"/>
                      </a:lnTo>
                      <a:cubicBezTo>
                        <a:pt x="9151432" y="562282"/>
                        <a:pt x="9155953" y="1189059"/>
                        <a:pt x="9152965" y="1750847"/>
                      </a:cubicBezTo>
                      <a:lnTo>
                        <a:pt x="1693" y="1726672"/>
                      </a:lnTo>
                      <a:cubicBezTo>
                        <a:pt x="-1295" y="1200742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706"/>
                  <a:ext cx="9252634" cy="920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44000" cy="10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568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116 L 0 -0.90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6" y="-6322"/>
            <a:ext cx="9157546" cy="686815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6" y="4500881"/>
            <a:ext cx="741759" cy="136799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3546" y="7057599"/>
            <a:ext cx="9157546" cy="6359764"/>
            <a:chOff x="-13546" y="6829535"/>
            <a:chExt cx="9157546" cy="691226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6" y="6829535"/>
              <a:ext cx="9157546" cy="6912262"/>
              <a:chOff x="-21041" y="3829192"/>
              <a:chExt cx="9157546" cy="691226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1" y="3829192"/>
                <a:ext cx="9157546" cy="6912262"/>
                <a:chOff x="-80385" y="5111518"/>
                <a:chExt cx="9273943" cy="39956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5" y="5111518"/>
                  <a:ext cx="9273943" cy="39956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35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353 h 1750353"/>
                    <a:gd name="connsiteX0" fmla="*/ 0 w 9154420"/>
                    <a:gd name="connsiteY0" fmla="*/ 35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2871 w 9154420"/>
                    <a:gd name="connsiteY3" fmla="*/ 1725713 h 1750353"/>
                    <a:gd name="connsiteX4" fmla="*/ 0 w 9154420"/>
                    <a:gd name="connsiteY4" fmla="*/ 353 h 1750353"/>
                    <a:gd name="connsiteX0" fmla="*/ 3828 w 9158248"/>
                    <a:gd name="connsiteY0" fmla="*/ 353 h 1750353"/>
                    <a:gd name="connsiteX1" fmla="*/ 9158248 w 9158248"/>
                    <a:gd name="connsiteY1" fmla="*/ 0 h 1750353"/>
                    <a:gd name="connsiteX2" fmla="*/ 9156793 w 9158248"/>
                    <a:gd name="connsiteY2" fmla="*/ 1750353 h 1750353"/>
                    <a:gd name="connsiteX3" fmla="*/ 605 w 9158248"/>
                    <a:gd name="connsiteY3" fmla="*/ 1730746 h 1750353"/>
                    <a:gd name="connsiteX4" fmla="*/ 3828 w 9158248"/>
                    <a:gd name="connsiteY4" fmla="*/ 35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8248" h="1750353">
                      <a:moveTo>
                        <a:pt x="3828" y="353"/>
                      </a:moveTo>
                      <a:lnTo>
                        <a:pt x="9158248" y="0"/>
                      </a:lnTo>
                      <a:cubicBezTo>
                        <a:pt x="9155260" y="561788"/>
                        <a:pt x="9159781" y="1188565"/>
                        <a:pt x="9156793" y="1750353"/>
                      </a:cubicBezTo>
                      <a:lnTo>
                        <a:pt x="605" y="1730746"/>
                      </a:lnTo>
                      <a:cubicBezTo>
                        <a:pt x="-2383" y="1204816"/>
                        <a:pt x="6816" y="526283"/>
                        <a:pt x="3828" y="35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11518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17213" y="3829192"/>
                <a:ext cx="9153718" cy="139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7107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5.54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225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0277 L 0.00156 -0.642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3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7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367" y="4571999"/>
            <a:ext cx="976000" cy="180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33498"/>
            <a:ext cx="9144000" cy="6185462"/>
            <a:chOff x="0" y="6813833"/>
            <a:chExt cx="9144000" cy="503680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13833"/>
              <a:ext cx="9144000" cy="5036802"/>
              <a:chOff x="-7495" y="3813490"/>
              <a:chExt cx="9144000" cy="503680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13490"/>
                <a:ext cx="9144000" cy="5036802"/>
                <a:chOff x="-66667" y="5102443"/>
                <a:chExt cx="9260225" cy="291154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2443"/>
                  <a:ext cx="9260225" cy="291154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0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42198"/>
                    <a:gd name="connsiteX1" fmla="*/ 9154420 w 9154420"/>
                    <a:gd name="connsiteY1" fmla="*/ 0 h 1742198"/>
                    <a:gd name="connsiteX2" fmla="*/ 9152965 w 9154420"/>
                    <a:gd name="connsiteY2" fmla="*/ 1742198 h 1742198"/>
                    <a:gd name="connsiteX3" fmla="*/ 1700 w 9154420"/>
                    <a:gd name="connsiteY3" fmla="*/ 1732424 h 1742198"/>
                    <a:gd name="connsiteX4" fmla="*/ 0 w 9154420"/>
                    <a:gd name="connsiteY4" fmla="*/ 20326 h 1742198"/>
                    <a:gd name="connsiteX0" fmla="*/ 0 w 9161686"/>
                    <a:gd name="connsiteY0" fmla="*/ 0 h 1746339"/>
                    <a:gd name="connsiteX1" fmla="*/ 9161686 w 9161686"/>
                    <a:gd name="connsiteY1" fmla="*/ 4141 h 1746339"/>
                    <a:gd name="connsiteX2" fmla="*/ 9160231 w 9161686"/>
                    <a:gd name="connsiteY2" fmla="*/ 1746339 h 1746339"/>
                    <a:gd name="connsiteX3" fmla="*/ 8966 w 9161686"/>
                    <a:gd name="connsiteY3" fmla="*/ 1736565 h 1746339"/>
                    <a:gd name="connsiteX4" fmla="*/ 0 w 9161686"/>
                    <a:gd name="connsiteY4" fmla="*/ 0 h 1746339"/>
                    <a:gd name="connsiteX0" fmla="*/ 0 w 9161686"/>
                    <a:gd name="connsiteY0" fmla="*/ 0 h 1746339"/>
                    <a:gd name="connsiteX1" fmla="*/ 9161686 w 9161686"/>
                    <a:gd name="connsiteY1" fmla="*/ 4141 h 1746339"/>
                    <a:gd name="connsiteX2" fmla="*/ 9160231 w 9161686"/>
                    <a:gd name="connsiteY2" fmla="*/ 1746339 h 1746339"/>
                    <a:gd name="connsiteX3" fmla="*/ 8966 w 9161686"/>
                    <a:gd name="connsiteY3" fmla="*/ 1736565 h 1746339"/>
                    <a:gd name="connsiteX4" fmla="*/ 0 w 9161686"/>
                    <a:gd name="connsiteY4" fmla="*/ 0 h 1746339"/>
                    <a:gd name="connsiteX0" fmla="*/ 9745 w 9171431"/>
                    <a:gd name="connsiteY0" fmla="*/ 0 h 1746339"/>
                    <a:gd name="connsiteX1" fmla="*/ 9171431 w 9171431"/>
                    <a:gd name="connsiteY1" fmla="*/ 4141 h 1746339"/>
                    <a:gd name="connsiteX2" fmla="*/ 9169976 w 9171431"/>
                    <a:gd name="connsiteY2" fmla="*/ 1746339 h 1746339"/>
                    <a:gd name="connsiteX3" fmla="*/ 388 w 9171431"/>
                    <a:gd name="connsiteY3" fmla="*/ 1738286 h 1746339"/>
                    <a:gd name="connsiteX4" fmla="*/ 9745 w 9171431"/>
                    <a:gd name="connsiteY4" fmla="*/ 0 h 1746339"/>
                    <a:gd name="connsiteX0" fmla="*/ 9745 w 9171431"/>
                    <a:gd name="connsiteY0" fmla="*/ 0 h 1746339"/>
                    <a:gd name="connsiteX1" fmla="*/ 9171431 w 9171431"/>
                    <a:gd name="connsiteY1" fmla="*/ 4141 h 1746339"/>
                    <a:gd name="connsiteX2" fmla="*/ 9169976 w 9171431"/>
                    <a:gd name="connsiteY2" fmla="*/ 1746339 h 1746339"/>
                    <a:gd name="connsiteX3" fmla="*/ 388 w 9171431"/>
                    <a:gd name="connsiteY3" fmla="*/ 1738286 h 1746339"/>
                    <a:gd name="connsiteX4" fmla="*/ 9745 w 9171431"/>
                    <a:gd name="connsiteY4" fmla="*/ 0 h 1746339"/>
                    <a:gd name="connsiteX0" fmla="*/ 0 w 9161686"/>
                    <a:gd name="connsiteY0" fmla="*/ 0 h 1746339"/>
                    <a:gd name="connsiteX1" fmla="*/ 9161686 w 9161686"/>
                    <a:gd name="connsiteY1" fmla="*/ 4141 h 1746339"/>
                    <a:gd name="connsiteX2" fmla="*/ 9160231 w 9161686"/>
                    <a:gd name="connsiteY2" fmla="*/ 1746339 h 1746339"/>
                    <a:gd name="connsiteX3" fmla="*/ 2858 w 9161686"/>
                    <a:gd name="connsiteY3" fmla="*/ 1738286 h 1746339"/>
                    <a:gd name="connsiteX4" fmla="*/ 0 w 9161686"/>
                    <a:gd name="connsiteY4" fmla="*/ 0 h 1746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86" h="1746339">
                      <a:moveTo>
                        <a:pt x="0" y="0"/>
                      </a:moveTo>
                      <a:lnTo>
                        <a:pt x="9161686" y="4141"/>
                      </a:lnTo>
                      <a:cubicBezTo>
                        <a:pt x="9158698" y="565929"/>
                        <a:pt x="9163219" y="1184551"/>
                        <a:pt x="9160231" y="1746339"/>
                      </a:cubicBezTo>
                      <a:lnTo>
                        <a:pt x="2858" y="1738286"/>
                      </a:lnTo>
                      <a:cubicBezTo>
                        <a:pt x="-130" y="1212356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9347"/>
                  <a:ext cx="9252634" cy="75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3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6615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6177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6" y="-6322"/>
            <a:ext cx="9157546" cy="686815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6" y="4500881"/>
            <a:ext cx="741759" cy="136799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4977" y="2647437"/>
            <a:ext cx="9180407" cy="4368404"/>
            <a:chOff x="-13547" y="6822834"/>
            <a:chExt cx="9157547" cy="474790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7" y="6822834"/>
              <a:ext cx="9157547" cy="4747904"/>
              <a:chOff x="-21042" y="3822491"/>
              <a:chExt cx="9157547" cy="474790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2" y="3822491"/>
                <a:ext cx="9157547" cy="4747904"/>
                <a:chOff x="-80386" y="5107645"/>
                <a:chExt cx="9273944" cy="274454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6" y="5107645"/>
                  <a:ext cx="9273944" cy="274454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35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35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353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26283"/>
                        <a:pt x="0" y="35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21042" y="3822492"/>
                <a:ext cx="9157547" cy="139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999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5.54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3187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11438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1922</cp:revision>
  <cp:lastPrinted>2021-06-25T07:07:00Z</cp:lastPrinted>
  <dcterms:created xsi:type="dcterms:W3CDTF">2019-05-16T01:35:00Z</dcterms:created>
  <dcterms:modified xsi:type="dcterms:W3CDTF">2023-03-29T00:54:06Z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