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7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81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557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794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27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2407"/>
          <a:stretch/>
        </p:blipFill>
        <p:spPr>
          <a:xfrm>
            <a:off x="1" y="707886"/>
            <a:ext cx="914399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440" y="4602480"/>
            <a:ext cx="441448" cy="8828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1" cy="4638042"/>
            <a:chOff x="-7496" y="6822837"/>
            <a:chExt cx="9144001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7"/>
              <a:ext cx="9144000" cy="3776742"/>
              <a:chOff x="-14991" y="3822494"/>
              <a:chExt cx="9144000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5"/>
                <a:ext cx="9144000" cy="3776741"/>
                <a:chOff x="-74259" y="5107646"/>
                <a:chExt cx="9260226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0226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893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862 w 9154420"/>
                    <a:gd name="connsiteY3" fmla="*/ 1737025 h 1750353"/>
                    <a:gd name="connsiteX4" fmla="*/ 0 w 9154420"/>
                    <a:gd name="connsiteY4" fmla="*/ 38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89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2862" y="1737025"/>
                      </a:lnTo>
                      <a:cubicBezTo>
                        <a:pt x="-126" y="1211095"/>
                        <a:pt x="2988" y="529823"/>
                        <a:pt x="0" y="38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4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2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6"/>
          <a:stretch/>
        </p:blipFill>
        <p:spPr>
          <a:xfrm>
            <a:off x="0" y="654471"/>
            <a:ext cx="9144000" cy="6232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953" y="5061876"/>
            <a:ext cx="540000" cy="108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5" y="7051439"/>
            <a:ext cx="9150775" cy="4731588"/>
            <a:chOff x="-1" y="6822839"/>
            <a:chExt cx="9144001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9"/>
              <a:ext cx="9144001" cy="5142638"/>
              <a:chOff x="-7496" y="3822496"/>
              <a:chExt cx="9144001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6"/>
                <a:ext cx="9144001" cy="5142638"/>
                <a:chOff x="-66668" y="5107647"/>
                <a:chExt cx="9260226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21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218 h 1750353"/>
                    <a:gd name="connsiteX0" fmla="*/ 0 w 9154420"/>
                    <a:gd name="connsiteY0" fmla="*/ 421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5 w 9154420"/>
                    <a:gd name="connsiteY3" fmla="*/ 1729739 h 1750353"/>
                    <a:gd name="connsiteX4" fmla="*/ 0 w 9154420"/>
                    <a:gd name="connsiteY4" fmla="*/ 421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21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5" y="1729739"/>
                      </a:lnTo>
                      <a:cubicBezTo>
                        <a:pt x="-1283" y="1203809"/>
                        <a:pt x="2988" y="530148"/>
                        <a:pt x="0" y="421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5450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716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0.00035 -0.2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2407"/>
          <a:stretch/>
        </p:blipFill>
        <p:spPr>
          <a:xfrm>
            <a:off x="1" y="707886"/>
            <a:ext cx="9143999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440" y="4602480"/>
            <a:ext cx="441449" cy="8828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1" y="5089645"/>
            <a:ext cx="9159241" cy="1928373"/>
            <a:chOff x="-22736" y="6822836"/>
            <a:chExt cx="9159241" cy="15702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2736" y="6822836"/>
              <a:ext cx="9159240" cy="1570268"/>
              <a:chOff x="-30231" y="3822493"/>
              <a:chExt cx="9159240" cy="15702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0231" y="3822495"/>
                <a:ext cx="9159240" cy="1570266"/>
                <a:chOff x="-89693" y="5107646"/>
                <a:chExt cx="9275660" cy="9076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9693" y="5107646"/>
                  <a:ext cx="9275660" cy="9076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77"/>
                    <a:gd name="connsiteY0" fmla="*/ 6493 h 1750353"/>
                    <a:gd name="connsiteX1" fmla="*/ 9169677 w 9169677"/>
                    <a:gd name="connsiteY1" fmla="*/ 0 h 1750353"/>
                    <a:gd name="connsiteX2" fmla="*/ 9168222 w 9169677"/>
                    <a:gd name="connsiteY2" fmla="*/ 1750353 h 1750353"/>
                    <a:gd name="connsiteX3" fmla="*/ 24222 w 9169677"/>
                    <a:gd name="connsiteY3" fmla="*/ 1732424 h 1750353"/>
                    <a:gd name="connsiteX4" fmla="*/ 0 w 9169677"/>
                    <a:gd name="connsiteY4" fmla="*/ 6493 h 1750353"/>
                    <a:gd name="connsiteX0" fmla="*/ 0 w 9169677"/>
                    <a:gd name="connsiteY0" fmla="*/ 6493 h 1750353"/>
                    <a:gd name="connsiteX1" fmla="*/ 9169677 w 9169677"/>
                    <a:gd name="connsiteY1" fmla="*/ 0 h 1750353"/>
                    <a:gd name="connsiteX2" fmla="*/ 9168222 w 9169677"/>
                    <a:gd name="connsiteY2" fmla="*/ 1750353 h 1750353"/>
                    <a:gd name="connsiteX3" fmla="*/ 8964 w 9169677"/>
                    <a:gd name="connsiteY3" fmla="*/ 1725508 h 1750353"/>
                    <a:gd name="connsiteX4" fmla="*/ 0 w 9169677"/>
                    <a:gd name="connsiteY4" fmla="*/ 6493 h 1750353"/>
                    <a:gd name="connsiteX0" fmla="*/ 0 w 9169677"/>
                    <a:gd name="connsiteY0" fmla="*/ 6493 h 1750353"/>
                    <a:gd name="connsiteX1" fmla="*/ 9169677 w 9169677"/>
                    <a:gd name="connsiteY1" fmla="*/ 0 h 1750353"/>
                    <a:gd name="connsiteX2" fmla="*/ 9168222 w 9169677"/>
                    <a:gd name="connsiteY2" fmla="*/ 1750353 h 1750353"/>
                    <a:gd name="connsiteX3" fmla="*/ 1336 w 9169677"/>
                    <a:gd name="connsiteY3" fmla="*/ 1732424 h 1750353"/>
                    <a:gd name="connsiteX4" fmla="*/ 0 w 9169677"/>
                    <a:gd name="connsiteY4" fmla="*/ 64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77" h="1750353">
                      <a:moveTo>
                        <a:pt x="0" y="6493"/>
                      </a:moveTo>
                      <a:lnTo>
                        <a:pt x="9169677" y="0"/>
                      </a:lnTo>
                      <a:cubicBezTo>
                        <a:pt x="9166689" y="561788"/>
                        <a:pt x="9171210" y="1188565"/>
                        <a:pt x="9168222" y="1750353"/>
                      </a:cubicBezTo>
                      <a:lnTo>
                        <a:pt x="1336" y="1732424"/>
                      </a:lnTo>
                      <a:cubicBezTo>
                        <a:pt x="-1652" y="1206494"/>
                        <a:pt x="2988" y="532423"/>
                        <a:pt x="0" y="64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15115" y="3822493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50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5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6"/>
          <a:stretch/>
        </p:blipFill>
        <p:spPr>
          <a:xfrm>
            <a:off x="0" y="654471"/>
            <a:ext cx="9144000" cy="6232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953" y="5061876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5" y="5649092"/>
            <a:ext cx="9150775" cy="1421842"/>
            <a:chOff x="-1" y="6822837"/>
            <a:chExt cx="9144001" cy="154536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7"/>
              <a:ext cx="9144001" cy="1545363"/>
              <a:chOff x="-7496" y="3822494"/>
              <a:chExt cx="9144001" cy="15453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4"/>
                <a:ext cx="9144001" cy="1545363"/>
                <a:chOff x="-66668" y="5107647"/>
                <a:chExt cx="9260226" cy="8933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8933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4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4" y="1732424"/>
                      </a:lnTo>
                      <a:cubicBezTo>
                        <a:pt x="-1284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4071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2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1919</cp:revision>
  <cp:lastPrinted>2021-06-25T07:07:00Z</cp:lastPrinted>
  <dcterms:created xsi:type="dcterms:W3CDTF">2019-05-16T01:35:00Z</dcterms:created>
  <dcterms:modified xsi:type="dcterms:W3CDTF">2023-03-29T00:35:20Z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