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69" r:id="rId4"/>
    <p:sldId id="270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-188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4766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0698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089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573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6383"/>
            <a:ext cx="9144000" cy="681161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592" y="5087257"/>
            <a:ext cx="648000" cy="129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1" cy="4638042"/>
            <a:chOff x="-7496" y="6822837"/>
            <a:chExt cx="9144001" cy="37767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7"/>
              <a:ext cx="9144000" cy="3776742"/>
              <a:chOff x="-14991" y="3822494"/>
              <a:chExt cx="9144000" cy="37767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5"/>
                <a:ext cx="9144000" cy="3776741"/>
                <a:chOff x="-74259" y="5107646"/>
                <a:chExt cx="9260226" cy="2183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6"/>
                  <a:ext cx="9260226" cy="2183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4989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4989 h 1750353"/>
                    <a:gd name="connsiteX0" fmla="*/ 0 w 9154420"/>
                    <a:gd name="connsiteY0" fmla="*/ 4989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4341 h 1750353"/>
                    <a:gd name="connsiteX4" fmla="*/ 0 w 9154420"/>
                    <a:gd name="connsiteY4" fmla="*/ 4989 h 1750353"/>
                    <a:gd name="connsiteX0" fmla="*/ 1949 w 9156369"/>
                    <a:gd name="connsiteY0" fmla="*/ 4989 h 1750353"/>
                    <a:gd name="connsiteX1" fmla="*/ 9156369 w 9156369"/>
                    <a:gd name="connsiteY1" fmla="*/ 0 h 1750353"/>
                    <a:gd name="connsiteX2" fmla="*/ 9154914 w 9156369"/>
                    <a:gd name="connsiteY2" fmla="*/ 1750353 h 1750353"/>
                    <a:gd name="connsiteX3" fmla="*/ 743 w 9156369"/>
                    <a:gd name="connsiteY3" fmla="*/ 1734341 h 1750353"/>
                    <a:gd name="connsiteX4" fmla="*/ 1949 w 9156369"/>
                    <a:gd name="connsiteY4" fmla="*/ 4989 h 1750353"/>
                    <a:gd name="connsiteX0" fmla="*/ 0 w 9154420"/>
                    <a:gd name="connsiteY0" fmla="*/ 4989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3880 w 9154420"/>
                    <a:gd name="connsiteY3" fmla="*/ 1732424 h 1750353"/>
                    <a:gd name="connsiteX4" fmla="*/ 0 w 9154420"/>
                    <a:gd name="connsiteY4" fmla="*/ 4989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4989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3880" y="1732424"/>
                      </a:lnTo>
                      <a:cubicBezTo>
                        <a:pt x="892" y="1206494"/>
                        <a:pt x="2988" y="530919"/>
                        <a:pt x="0" y="4989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36504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4805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 -0.387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b="9005"/>
          <a:stretch/>
        </p:blipFill>
        <p:spPr>
          <a:xfrm>
            <a:off x="-6775" y="68581"/>
            <a:ext cx="9154148" cy="67894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158" y="5928720"/>
            <a:ext cx="342000" cy="684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6776" y="7051439"/>
            <a:ext cx="9150778" cy="4731588"/>
            <a:chOff x="-2" y="6822839"/>
            <a:chExt cx="9144004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" y="6822839"/>
              <a:ext cx="9144004" cy="5142638"/>
              <a:chOff x="-7497" y="3822496"/>
              <a:chExt cx="9144004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7" y="3822496"/>
                <a:ext cx="9144004" cy="5142638"/>
                <a:chOff x="-66669" y="5107647"/>
                <a:chExt cx="9260229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9" y="5107647"/>
                  <a:ext cx="9260229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9719 w 9145844"/>
                    <a:gd name="connsiteY0" fmla="*/ 2285 h 1750353"/>
                    <a:gd name="connsiteX1" fmla="*/ 9145844 w 9145844"/>
                    <a:gd name="connsiteY1" fmla="*/ 0 h 1750353"/>
                    <a:gd name="connsiteX2" fmla="*/ 9144389 w 9145844"/>
                    <a:gd name="connsiteY2" fmla="*/ 1750353 h 1750353"/>
                    <a:gd name="connsiteX3" fmla="*/ 389 w 9145844"/>
                    <a:gd name="connsiteY3" fmla="*/ 1732424 h 1750353"/>
                    <a:gd name="connsiteX4" fmla="*/ 9719 w 9145844"/>
                    <a:gd name="connsiteY4" fmla="*/ 2285 h 1750353"/>
                    <a:gd name="connsiteX0" fmla="*/ 9719 w 9145844"/>
                    <a:gd name="connsiteY0" fmla="*/ 2285 h 1750353"/>
                    <a:gd name="connsiteX1" fmla="*/ 9145844 w 9145844"/>
                    <a:gd name="connsiteY1" fmla="*/ 0 h 1750353"/>
                    <a:gd name="connsiteX2" fmla="*/ 9144389 w 9145844"/>
                    <a:gd name="connsiteY2" fmla="*/ 1750353 h 1750353"/>
                    <a:gd name="connsiteX3" fmla="*/ 389 w 9145844"/>
                    <a:gd name="connsiteY3" fmla="*/ 1732424 h 1750353"/>
                    <a:gd name="connsiteX4" fmla="*/ 9719 w 9145844"/>
                    <a:gd name="connsiteY4" fmla="*/ 2285 h 1750353"/>
                    <a:gd name="connsiteX0" fmla="*/ 0 w 9136125"/>
                    <a:gd name="connsiteY0" fmla="*/ 2285 h 1750353"/>
                    <a:gd name="connsiteX1" fmla="*/ 9136125 w 9136125"/>
                    <a:gd name="connsiteY1" fmla="*/ 0 h 1750353"/>
                    <a:gd name="connsiteX2" fmla="*/ 9134670 w 9136125"/>
                    <a:gd name="connsiteY2" fmla="*/ 1750353 h 1750353"/>
                    <a:gd name="connsiteX3" fmla="*/ 2867 w 9136125"/>
                    <a:gd name="connsiteY3" fmla="*/ 1732424 h 1750353"/>
                    <a:gd name="connsiteX4" fmla="*/ 0 w 9136125"/>
                    <a:gd name="connsiteY4" fmla="*/ 2285 h 1750353"/>
                    <a:gd name="connsiteX0" fmla="*/ 9718 w 9145843"/>
                    <a:gd name="connsiteY0" fmla="*/ 2285 h 1750353"/>
                    <a:gd name="connsiteX1" fmla="*/ 9145843 w 9145843"/>
                    <a:gd name="connsiteY1" fmla="*/ 0 h 1750353"/>
                    <a:gd name="connsiteX2" fmla="*/ 9144388 w 9145843"/>
                    <a:gd name="connsiteY2" fmla="*/ 1750353 h 1750353"/>
                    <a:gd name="connsiteX3" fmla="*/ 388 w 9145843"/>
                    <a:gd name="connsiteY3" fmla="*/ 1730169 h 1750353"/>
                    <a:gd name="connsiteX4" fmla="*/ 9718 w 9145843"/>
                    <a:gd name="connsiteY4" fmla="*/ 2285 h 1750353"/>
                    <a:gd name="connsiteX0" fmla="*/ 3837 w 9139962"/>
                    <a:gd name="connsiteY0" fmla="*/ 2285 h 1750353"/>
                    <a:gd name="connsiteX1" fmla="*/ 9139962 w 9139962"/>
                    <a:gd name="connsiteY1" fmla="*/ 0 h 1750353"/>
                    <a:gd name="connsiteX2" fmla="*/ 9138507 w 9139962"/>
                    <a:gd name="connsiteY2" fmla="*/ 1750353 h 1750353"/>
                    <a:gd name="connsiteX3" fmla="*/ 606 w 9139962"/>
                    <a:gd name="connsiteY3" fmla="*/ 1730169 h 1750353"/>
                    <a:gd name="connsiteX4" fmla="*/ 3837 w 9139962"/>
                    <a:gd name="connsiteY4" fmla="*/ 228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39962" h="1750353">
                      <a:moveTo>
                        <a:pt x="3837" y="2285"/>
                      </a:moveTo>
                      <a:lnTo>
                        <a:pt x="9139962" y="0"/>
                      </a:lnTo>
                      <a:cubicBezTo>
                        <a:pt x="9136974" y="561788"/>
                        <a:pt x="9141495" y="1188565"/>
                        <a:pt x="9138507" y="1750353"/>
                      </a:cubicBezTo>
                      <a:lnTo>
                        <a:pt x="606" y="1730169"/>
                      </a:lnTo>
                      <a:cubicBezTo>
                        <a:pt x="-2382" y="1204239"/>
                        <a:pt x="6825" y="528215"/>
                        <a:pt x="3837" y="228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6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2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6208" y="6866140"/>
              <a:ext cx="1297792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268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185 L 0.00035 -0.228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6383"/>
            <a:ext cx="9144000" cy="681161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592" y="5087257"/>
            <a:ext cx="648000" cy="129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1" y="4318000"/>
            <a:ext cx="9144000" cy="2586381"/>
            <a:chOff x="-7495" y="6822836"/>
            <a:chExt cx="9144000" cy="210608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5" y="6822836"/>
              <a:ext cx="9144000" cy="2106081"/>
              <a:chOff x="-14990" y="3822493"/>
              <a:chExt cx="9144000" cy="210608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0" y="3822493"/>
                <a:ext cx="9144000" cy="2106081"/>
                <a:chOff x="-74258" y="5107646"/>
                <a:chExt cx="9260226" cy="121742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8" y="5107646"/>
                  <a:ext cx="9260226" cy="121742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55"/>
                    <a:gd name="connsiteY0" fmla="*/ 5591 h 1750353"/>
                    <a:gd name="connsiteX1" fmla="*/ 9147155 w 9147155"/>
                    <a:gd name="connsiteY1" fmla="*/ 0 h 1750353"/>
                    <a:gd name="connsiteX2" fmla="*/ 9145700 w 9147155"/>
                    <a:gd name="connsiteY2" fmla="*/ 1750353 h 1750353"/>
                    <a:gd name="connsiteX3" fmla="*/ 1700 w 9147155"/>
                    <a:gd name="connsiteY3" fmla="*/ 1732424 h 1750353"/>
                    <a:gd name="connsiteX4" fmla="*/ 0 w 9147155"/>
                    <a:gd name="connsiteY4" fmla="*/ 5591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55" h="1750353">
                      <a:moveTo>
                        <a:pt x="0" y="5591"/>
                      </a:moveTo>
                      <a:lnTo>
                        <a:pt x="9147155" y="0"/>
                      </a:lnTo>
                      <a:cubicBezTo>
                        <a:pt x="9144167" y="561788"/>
                        <a:pt x="9148688" y="1188565"/>
                        <a:pt x="9145700" y="1750353"/>
                      </a:cubicBezTo>
                      <a:lnTo>
                        <a:pt x="1700" y="1732424"/>
                      </a:lnTo>
                      <a:cubicBezTo>
                        <a:pt x="-1288" y="1206494"/>
                        <a:pt x="2988" y="531521"/>
                        <a:pt x="0" y="5591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36505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8084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906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b="9005"/>
          <a:stretch/>
        </p:blipFill>
        <p:spPr>
          <a:xfrm>
            <a:off x="-6775" y="68581"/>
            <a:ext cx="9154148" cy="678942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158" y="5928720"/>
            <a:ext cx="342000" cy="68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8729" y="5486769"/>
            <a:ext cx="9171779" cy="1439816"/>
            <a:chOff x="-1952" y="6818883"/>
            <a:chExt cx="9145953" cy="156489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52" y="6818883"/>
              <a:ext cx="9145953" cy="1564898"/>
              <a:chOff x="-9447" y="3818540"/>
              <a:chExt cx="9145953" cy="156489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9447" y="3818540"/>
                <a:ext cx="9145953" cy="1564898"/>
                <a:chOff x="-68644" y="5105360"/>
                <a:chExt cx="9262203" cy="90459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8644" y="5105360"/>
                  <a:ext cx="9262203" cy="90459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9496"/>
                    <a:gd name="connsiteY0" fmla="*/ 32709 h 1750353"/>
                    <a:gd name="connsiteX1" fmla="*/ 9159496 w 9159496"/>
                    <a:gd name="connsiteY1" fmla="*/ 0 h 1750353"/>
                    <a:gd name="connsiteX2" fmla="*/ 9158041 w 9159496"/>
                    <a:gd name="connsiteY2" fmla="*/ 1750353 h 1750353"/>
                    <a:gd name="connsiteX3" fmla="*/ 14041 w 9159496"/>
                    <a:gd name="connsiteY3" fmla="*/ 1732424 h 1750353"/>
                    <a:gd name="connsiteX4" fmla="*/ 0 w 9159496"/>
                    <a:gd name="connsiteY4" fmla="*/ 32709 h 1750353"/>
                    <a:gd name="connsiteX0" fmla="*/ 1934 w 9146201"/>
                    <a:gd name="connsiteY0" fmla="*/ 0 h 1754792"/>
                    <a:gd name="connsiteX1" fmla="*/ 9146201 w 9146201"/>
                    <a:gd name="connsiteY1" fmla="*/ 4439 h 1754792"/>
                    <a:gd name="connsiteX2" fmla="*/ 9144746 w 9146201"/>
                    <a:gd name="connsiteY2" fmla="*/ 1754792 h 1754792"/>
                    <a:gd name="connsiteX3" fmla="*/ 746 w 9146201"/>
                    <a:gd name="connsiteY3" fmla="*/ 1736863 h 1754792"/>
                    <a:gd name="connsiteX4" fmla="*/ 1934 w 9146201"/>
                    <a:gd name="connsiteY4" fmla="*/ 0 h 1754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6201" h="1754792">
                      <a:moveTo>
                        <a:pt x="1934" y="0"/>
                      </a:moveTo>
                      <a:lnTo>
                        <a:pt x="9146201" y="4439"/>
                      </a:lnTo>
                      <a:cubicBezTo>
                        <a:pt x="9143213" y="566227"/>
                        <a:pt x="9147734" y="1193004"/>
                        <a:pt x="9144746" y="1754792"/>
                      </a:cubicBezTo>
                      <a:lnTo>
                        <a:pt x="746" y="1736863"/>
                      </a:lnTo>
                      <a:cubicBezTo>
                        <a:pt x="-2242" y="1210933"/>
                        <a:pt x="4922" y="525930"/>
                        <a:pt x="1934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5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8"/>
                <a:ext cx="914400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27212" y="6865727"/>
              <a:ext cx="1297792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411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1918</cp:revision>
  <cp:lastPrinted>2021-06-25T07:07:00Z</cp:lastPrinted>
  <dcterms:created xsi:type="dcterms:W3CDTF">2019-05-16T01:35:00Z</dcterms:created>
  <dcterms:modified xsi:type="dcterms:W3CDTF">2023-03-29T00:29:01Z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