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2" r:id="rId4"/>
    <p:sldId id="27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6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7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069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999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543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00" y="5323840"/>
            <a:ext cx="468000" cy="9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716" y="6959600"/>
            <a:ext cx="9157717" cy="4638042"/>
            <a:chOff x="-21212" y="6822837"/>
            <a:chExt cx="9157717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1212" y="6822837"/>
              <a:ext cx="9157716" cy="3776742"/>
              <a:chOff x="-28707" y="3822494"/>
              <a:chExt cx="9157716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707" y="3822495"/>
                <a:ext cx="9157716" cy="3776741"/>
                <a:chOff x="-88149" y="5107646"/>
                <a:chExt cx="9274116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8149" y="5107646"/>
                  <a:ext cx="9274116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893 h 1750353"/>
                    <a:gd name="connsiteX0" fmla="*/ 6764 w 9161184"/>
                    <a:gd name="connsiteY0" fmla="*/ 3893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41051 h 1750353"/>
                    <a:gd name="connsiteX4" fmla="*/ 6764 w 9161184"/>
                    <a:gd name="connsiteY4" fmla="*/ 3893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46803 h 1750353"/>
                    <a:gd name="connsiteX4" fmla="*/ 0 w 9154420"/>
                    <a:gd name="connsiteY4" fmla="*/ 3893 h 1750353"/>
                    <a:gd name="connsiteX0" fmla="*/ 6764 w 9161184"/>
                    <a:gd name="connsiteY0" fmla="*/ 3893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43928 h 1750353"/>
                    <a:gd name="connsiteX4" fmla="*/ 6764 w 9161184"/>
                    <a:gd name="connsiteY4" fmla="*/ 3893 h 1750353"/>
                    <a:gd name="connsiteX0" fmla="*/ 0 w 9162049"/>
                    <a:gd name="connsiteY0" fmla="*/ 15396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1337 w 9162049"/>
                    <a:gd name="connsiteY3" fmla="*/ 1743928 h 1750353"/>
                    <a:gd name="connsiteX4" fmla="*/ 0 w 9162049"/>
                    <a:gd name="connsiteY4" fmla="*/ 15396 h 1750353"/>
                    <a:gd name="connsiteX0" fmla="*/ 0 w 9168152"/>
                    <a:gd name="connsiteY0" fmla="*/ 1593 h 1750353"/>
                    <a:gd name="connsiteX1" fmla="*/ 9168152 w 9168152"/>
                    <a:gd name="connsiteY1" fmla="*/ 0 h 1750353"/>
                    <a:gd name="connsiteX2" fmla="*/ 9166697 w 9168152"/>
                    <a:gd name="connsiteY2" fmla="*/ 1750353 h 1750353"/>
                    <a:gd name="connsiteX3" fmla="*/ 7440 w 9168152"/>
                    <a:gd name="connsiteY3" fmla="*/ 1743928 h 1750353"/>
                    <a:gd name="connsiteX4" fmla="*/ 0 w 9168152"/>
                    <a:gd name="connsiteY4" fmla="*/ 15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152" h="1750353">
                      <a:moveTo>
                        <a:pt x="0" y="1593"/>
                      </a:moveTo>
                      <a:lnTo>
                        <a:pt x="9168152" y="0"/>
                      </a:lnTo>
                      <a:cubicBezTo>
                        <a:pt x="9165164" y="561788"/>
                        <a:pt x="9169685" y="1188565"/>
                        <a:pt x="9166697" y="1750353"/>
                      </a:cubicBezTo>
                      <a:lnTo>
                        <a:pt x="7440" y="1743928"/>
                      </a:lnTo>
                      <a:cubicBezTo>
                        <a:pt x="4452" y="1217998"/>
                        <a:pt x="2988" y="527523"/>
                        <a:pt x="0" y="15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19687" y="3822494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707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532 L 0.00087 -0.4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82" y="5138015"/>
            <a:ext cx="720000" cy="14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016" y="7051437"/>
            <a:ext cx="9166016" cy="4731588"/>
            <a:chOff x="-15230" y="6822837"/>
            <a:chExt cx="915923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230" y="6822837"/>
              <a:ext cx="9159230" cy="5142638"/>
              <a:chOff x="-22725" y="3822494"/>
              <a:chExt cx="915923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25" y="3822494"/>
                <a:ext cx="9159230" cy="5142638"/>
                <a:chOff x="-82090" y="5107646"/>
                <a:chExt cx="9275648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090" y="5107646"/>
                  <a:ext cx="9275648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578"/>
                    <a:gd name="connsiteX1" fmla="*/ 9154420 w 9154420"/>
                    <a:gd name="connsiteY1" fmla="*/ 2225 h 1752578"/>
                    <a:gd name="connsiteX2" fmla="*/ 9152965 w 9154420"/>
                    <a:gd name="connsiteY2" fmla="*/ 1752578 h 1752578"/>
                    <a:gd name="connsiteX3" fmla="*/ 8965 w 9154420"/>
                    <a:gd name="connsiteY3" fmla="*/ 1734649 h 1752578"/>
                    <a:gd name="connsiteX4" fmla="*/ 0 w 9154420"/>
                    <a:gd name="connsiteY4" fmla="*/ 0 h 1752578"/>
                    <a:gd name="connsiteX0" fmla="*/ 6755 w 9161175"/>
                    <a:gd name="connsiteY0" fmla="*/ 0 h 1752578"/>
                    <a:gd name="connsiteX1" fmla="*/ 9161175 w 9161175"/>
                    <a:gd name="connsiteY1" fmla="*/ 2225 h 1752578"/>
                    <a:gd name="connsiteX2" fmla="*/ 9159720 w 9161175"/>
                    <a:gd name="connsiteY2" fmla="*/ 1752578 h 1752578"/>
                    <a:gd name="connsiteX3" fmla="*/ 473 w 9161175"/>
                    <a:gd name="connsiteY3" fmla="*/ 1726192 h 1752578"/>
                    <a:gd name="connsiteX4" fmla="*/ 6755 w 9161175"/>
                    <a:gd name="connsiteY4" fmla="*/ 0 h 1752578"/>
                    <a:gd name="connsiteX0" fmla="*/ 14211 w 9168631"/>
                    <a:gd name="connsiteY0" fmla="*/ 0 h 1752578"/>
                    <a:gd name="connsiteX1" fmla="*/ 9168631 w 9168631"/>
                    <a:gd name="connsiteY1" fmla="*/ 2225 h 1752578"/>
                    <a:gd name="connsiteX2" fmla="*/ 9167176 w 9168631"/>
                    <a:gd name="connsiteY2" fmla="*/ 1752578 h 1752578"/>
                    <a:gd name="connsiteX3" fmla="*/ 306 w 9168631"/>
                    <a:gd name="connsiteY3" fmla="*/ 1726192 h 1752578"/>
                    <a:gd name="connsiteX4" fmla="*/ 14211 w 9168631"/>
                    <a:gd name="connsiteY4" fmla="*/ 0 h 1752578"/>
                    <a:gd name="connsiteX0" fmla="*/ 6756 w 9161176"/>
                    <a:gd name="connsiteY0" fmla="*/ 0 h 1752578"/>
                    <a:gd name="connsiteX1" fmla="*/ 9161176 w 9161176"/>
                    <a:gd name="connsiteY1" fmla="*/ 2225 h 1752578"/>
                    <a:gd name="connsiteX2" fmla="*/ 9159721 w 9161176"/>
                    <a:gd name="connsiteY2" fmla="*/ 1752578 h 1752578"/>
                    <a:gd name="connsiteX3" fmla="*/ 474 w 9161176"/>
                    <a:gd name="connsiteY3" fmla="*/ 1726192 h 1752578"/>
                    <a:gd name="connsiteX4" fmla="*/ 6756 w 9161176"/>
                    <a:gd name="connsiteY4" fmla="*/ 0 h 1752578"/>
                    <a:gd name="connsiteX0" fmla="*/ 0 w 9154420"/>
                    <a:gd name="connsiteY0" fmla="*/ 0 h 1752578"/>
                    <a:gd name="connsiteX1" fmla="*/ 9154420 w 9154420"/>
                    <a:gd name="connsiteY1" fmla="*/ 2225 h 1752578"/>
                    <a:gd name="connsiteX2" fmla="*/ 9152965 w 9154420"/>
                    <a:gd name="connsiteY2" fmla="*/ 1752578 h 1752578"/>
                    <a:gd name="connsiteX3" fmla="*/ 31833 w 9154420"/>
                    <a:gd name="connsiteY3" fmla="*/ 1731830 h 1752578"/>
                    <a:gd name="connsiteX4" fmla="*/ 0 w 9154420"/>
                    <a:gd name="connsiteY4" fmla="*/ 0 h 1752578"/>
                    <a:gd name="connsiteX0" fmla="*/ 14212 w 9168632"/>
                    <a:gd name="connsiteY0" fmla="*/ 0 h 1752578"/>
                    <a:gd name="connsiteX1" fmla="*/ 9168632 w 9168632"/>
                    <a:gd name="connsiteY1" fmla="*/ 2225 h 1752578"/>
                    <a:gd name="connsiteX2" fmla="*/ 9167177 w 9168632"/>
                    <a:gd name="connsiteY2" fmla="*/ 1752578 h 1752578"/>
                    <a:gd name="connsiteX3" fmla="*/ 306 w 9168632"/>
                    <a:gd name="connsiteY3" fmla="*/ 1731830 h 1752578"/>
                    <a:gd name="connsiteX4" fmla="*/ 14212 w 9168632"/>
                    <a:gd name="connsiteY4" fmla="*/ 0 h 1752578"/>
                    <a:gd name="connsiteX0" fmla="*/ 0 w 9169666"/>
                    <a:gd name="connsiteY0" fmla="*/ 594 h 1750353"/>
                    <a:gd name="connsiteX1" fmla="*/ 9169666 w 9169666"/>
                    <a:gd name="connsiteY1" fmla="*/ 0 h 1750353"/>
                    <a:gd name="connsiteX2" fmla="*/ 9168211 w 9169666"/>
                    <a:gd name="connsiteY2" fmla="*/ 1750353 h 1750353"/>
                    <a:gd name="connsiteX3" fmla="*/ 1340 w 9169666"/>
                    <a:gd name="connsiteY3" fmla="*/ 1729605 h 1750353"/>
                    <a:gd name="connsiteX4" fmla="*/ 0 w 9169666"/>
                    <a:gd name="connsiteY4" fmla="*/ 59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66" h="1750353">
                      <a:moveTo>
                        <a:pt x="0" y="594"/>
                      </a:moveTo>
                      <a:lnTo>
                        <a:pt x="9169666" y="0"/>
                      </a:lnTo>
                      <a:cubicBezTo>
                        <a:pt x="9166678" y="561788"/>
                        <a:pt x="9171199" y="1188565"/>
                        <a:pt x="9168211" y="1750353"/>
                      </a:cubicBezTo>
                      <a:lnTo>
                        <a:pt x="1340" y="1729605"/>
                      </a:lnTo>
                      <a:cubicBezTo>
                        <a:pt x="-1648" y="1203675"/>
                        <a:pt x="2988" y="526524"/>
                        <a:pt x="0" y="59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07646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2688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1057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209 L 0.00122 -0.6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00" y="5323840"/>
            <a:ext cx="468000" cy="9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3702477"/>
            <a:ext cx="9151620" cy="3246966"/>
            <a:chOff x="-15116" y="6803676"/>
            <a:chExt cx="9151620" cy="26439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116" y="6803676"/>
              <a:ext cx="9151620" cy="2643993"/>
              <a:chOff x="-22611" y="3803333"/>
              <a:chExt cx="9151620" cy="26439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611" y="3803333"/>
                <a:ext cx="9151620" cy="2643993"/>
                <a:chOff x="-81976" y="5096570"/>
                <a:chExt cx="9267943" cy="152837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976" y="5096570"/>
                  <a:ext cx="9267943" cy="152837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6562 h 1750353"/>
                    <a:gd name="connsiteX4" fmla="*/ 6764 w 9161184"/>
                    <a:gd name="connsiteY4" fmla="*/ 20326 h 1750353"/>
                    <a:gd name="connsiteX0" fmla="*/ 0 w 9162049"/>
                    <a:gd name="connsiteY0" fmla="*/ 12050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1337 w 9162049"/>
                    <a:gd name="connsiteY3" fmla="*/ 1736562 h 1750353"/>
                    <a:gd name="connsiteX4" fmla="*/ 0 w 9162049"/>
                    <a:gd name="connsiteY4" fmla="*/ 12050 h 1750353"/>
                    <a:gd name="connsiteX0" fmla="*/ 6765 w 9161185"/>
                    <a:gd name="connsiteY0" fmla="*/ 0 h 1754854"/>
                    <a:gd name="connsiteX1" fmla="*/ 9161185 w 9161185"/>
                    <a:gd name="connsiteY1" fmla="*/ 4501 h 1754854"/>
                    <a:gd name="connsiteX2" fmla="*/ 9159730 w 9161185"/>
                    <a:gd name="connsiteY2" fmla="*/ 1754854 h 1754854"/>
                    <a:gd name="connsiteX3" fmla="*/ 473 w 9161185"/>
                    <a:gd name="connsiteY3" fmla="*/ 1741063 h 1754854"/>
                    <a:gd name="connsiteX4" fmla="*/ 6765 w 9161185"/>
                    <a:gd name="connsiteY4" fmla="*/ 0 h 1754854"/>
                    <a:gd name="connsiteX0" fmla="*/ 0 w 9169678"/>
                    <a:gd name="connsiteY0" fmla="*/ 7912 h 1750353"/>
                    <a:gd name="connsiteX1" fmla="*/ 9169678 w 9169678"/>
                    <a:gd name="connsiteY1" fmla="*/ 0 h 1750353"/>
                    <a:gd name="connsiteX2" fmla="*/ 9168223 w 9169678"/>
                    <a:gd name="connsiteY2" fmla="*/ 1750353 h 1750353"/>
                    <a:gd name="connsiteX3" fmla="*/ 8966 w 9169678"/>
                    <a:gd name="connsiteY3" fmla="*/ 1736562 h 1750353"/>
                    <a:gd name="connsiteX4" fmla="*/ 0 w 9169678"/>
                    <a:gd name="connsiteY4" fmla="*/ 7912 h 1750353"/>
                    <a:gd name="connsiteX0" fmla="*/ 0 w 9162049"/>
                    <a:gd name="connsiteY0" fmla="*/ 3774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1337 w 9162049"/>
                    <a:gd name="connsiteY3" fmla="*/ 1736562 h 1750353"/>
                    <a:gd name="connsiteX4" fmla="*/ 0 w 9162049"/>
                    <a:gd name="connsiteY4" fmla="*/ 3774 h 1750353"/>
                    <a:gd name="connsiteX0" fmla="*/ 0 w 9162049"/>
                    <a:gd name="connsiteY0" fmla="*/ 0 h 1763130"/>
                    <a:gd name="connsiteX1" fmla="*/ 9162049 w 9162049"/>
                    <a:gd name="connsiteY1" fmla="*/ 12777 h 1763130"/>
                    <a:gd name="connsiteX2" fmla="*/ 9160594 w 9162049"/>
                    <a:gd name="connsiteY2" fmla="*/ 1763130 h 1763130"/>
                    <a:gd name="connsiteX3" fmla="*/ 1337 w 9162049"/>
                    <a:gd name="connsiteY3" fmla="*/ 1749339 h 1763130"/>
                    <a:gd name="connsiteX4" fmla="*/ 0 w 9162049"/>
                    <a:gd name="connsiteY4" fmla="*/ 0 h 1763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9" h="1763130">
                      <a:moveTo>
                        <a:pt x="0" y="0"/>
                      </a:moveTo>
                      <a:lnTo>
                        <a:pt x="9162049" y="12777"/>
                      </a:lnTo>
                      <a:cubicBezTo>
                        <a:pt x="9159061" y="574565"/>
                        <a:pt x="9163582" y="1201342"/>
                        <a:pt x="9160594" y="1763130"/>
                      </a:cubicBezTo>
                      <a:lnTo>
                        <a:pt x="1337" y="1749339"/>
                      </a:lnTo>
                      <a:cubicBezTo>
                        <a:pt x="-1651" y="1223409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36504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90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82" y="5138015"/>
            <a:ext cx="720000" cy="14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395" y="2615794"/>
            <a:ext cx="9158395" cy="4333646"/>
            <a:chOff x="-7614" y="6822839"/>
            <a:chExt cx="9151615" cy="471012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614" y="6822839"/>
              <a:ext cx="9151615" cy="4710125"/>
              <a:chOff x="-15109" y="3822496"/>
              <a:chExt cx="9151615" cy="471012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109" y="3822496"/>
                <a:ext cx="9151615" cy="4710125"/>
                <a:chOff x="-74378" y="5107647"/>
                <a:chExt cx="9267937" cy="27227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378" y="5107647"/>
                  <a:ext cx="9267937" cy="27227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9331 w 9145636"/>
                    <a:gd name="connsiteY0" fmla="*/ 13679 h 1750353"/>
                    <a:gd name="connsiteX1" fmla="*/ 9145636 w 9145636"/>
                    <a:gd name="connsiteY1" fmla="*/ 0 h 1750353"/>
                    <a:gd name="connsiteX2" fmla="*/ 9144181 w 9145636"/>
                    <a:gd name="connsiteY2" fmla="*/ 1750353 h 1750353"/>
                    <a:gd name="connsiteX3" fmla="*/ 181 w 9145636"/>
                    <a:gd name="connsiteY3" fmla="*/ 1732424 h 1750353"/>
                    <a:gd name="connsiteX4" fmla="*/ 29331 w 9145636"/>
                    <a:gd name="connsiteY4" fmla="*/ 13679 h 1750353"/>
                    <a:gd name="connsiteX0" fmla="*/ 0 w 9162044"/>
                    <a:gd name="connsiteY0" fmla="*/ 10355 h 1750353"/>
                    <a:gd name="connsiteX1" fmla="*/ 9162044 w 9162044"/>
                    <a:gd name="connsiteY1" fmla="*/ 0 h 1750353"/>
                    <a:gd name="connsiteX2" fmla="*/ 9160589 w 9162044"/>
                    <a:gd name="connsiteY2" fmla="*/ 1750353 h 1750353"/>
                    <a:gd name="connsiteX3" fmla="*/ 16589 w 9162044"/>
                    <a:gd name="connsiteY3" fmla="*/ 1732424 h 1750353"/>
                    <a:gd name="connsiteX4" fmla="*/ 0 w 9162044"/>
                    <a:gd name="connsiteY4" fmla="*/ 10355 h 1750353"/>
                    <a:gd name="connsiteX0" fmla="*/ 0 w 9162044"/>
                    <a:gd name="connsiteY0" fmla="*/ 10355 h 1750353"/>
                    <a:gd name="connsiteX1" fmla="*/ 9162044 w 9162044"/>
                    <a:gd name="connsiteY1" fmla="*/ 0 h 1750353"/>
                    <a:gd name="connsiteX2" fmla="*/ 9160589 w 9162044"/>
                    <a:gd name="connsiteY2" fmla="*/ 1750353 h 1750353"/>
                    <a:gd name="connsiteX3" fmla="*/ 1343 w 9162044"/>
                    <a:gd name="connsiteY3" fmla="*/ 1729100 h 1750353"/>
                    <a:gd name="connsiteX4" fmla="*/ 0 w 9162044"/>
                    <a:gd name="connsiteY4" fmla="*/ 1035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4" h="1750353">
                      <a:moveTo>
                        <a:pt x="0" y="10355"/>
                      </a:moveTo>
                      <a:lnTo>
                        <a:pt x="9162044" y="0"/>
                      </a:lnTo>
                      <a:cubicBezTo>
                        <a:pt x="9159056" y="561788"/>
                        <a:pt x="9163577" y="1188565"/>
                        <a:pt x="9160589" y="1750353"/>
                      </a:cubicBezTo>
                      <a:lnTo>
                        <a:pt x="1343" y="1729100"/>
                      </a:lnTo>
                      <a:cubicBezTo>
                        <a:pt x="-1645" y="1203170"/>
                        <a:pt x="2988" y="536285"/>
                        <a:pt x="0" y="1035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9" y="6865274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887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1920</cp:revision>
  <cp:lastPrinted>2021-06-25T07:07:00Z</cp:lastPrinted>
  <dcterms:created xsi:type="dcterms:W3CDTF">2019-05-16T01:35:00Z</dcterms:created>
  <dcterms:modified xsi:type="dcterms:W3CDTF">2023-03-29T00:18:06Z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