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71" r:id="rId4"/>
    <p:sldId id="27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25" d="100"/>
          <a:sy n="125" d="100"/>
        </p:scale>
        <p:origin x="768" y="-81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791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236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919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196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b="4432"/>
          <a:stretch/>
        </p:blipFill>
        <p:spPr>
          <a:xfrm>
            <a:off x="0" y="240925"/>
            <a:ext cx="9144000" cy="661707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496" y="5406574"/>
            <a:ext cx="414000" cy="8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1" cy="4638042"/>
            <a:chOff x="-7496" y="6822837"/>
            <a:chExt cx="9144001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7"/>
              <a:ext cx="9144000" cy="3776742"/>
              <a:chOff x="-14991" y="3822494"/>
              <a:chExt cx="9144000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5"/>
                <a:ext cx="9144000" cy="3776741"/>
                <a:chOff x="-74259" y="5107646"/>
                <a:chExt cx="9260226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6"/>
                  <a:ext cx="9260226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9371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9371 h 1750353"/>
                    <a:gd name="connsiteX0" fmla="*/ 0 w 9154420"/>
                    <a:gd name="connsiteY0" fmla="*/ 115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15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115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27085"/>
                        <a:pt x="0" y="115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49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826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231 L 0 -0.361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0" b="13778"/>
          <a:stretch/>
        </p:blipFill>
        <p:spPr>
          <a:xfrm>
            <a:off x="0" y="-222391"/>
            <a:ext cx="9144000" cy="708039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888992"/>
            <a:ext cx="270000" cy="54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6774" y="7051439"/>
            <a:ext cx="9150774" cy="4731588"/>
            <a:chOff x="0" y="6822839"/>
            <a:chExt cx="9144000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9"/>
              <a:ext cx="9144000" cy="5142638"/>
              <a:chOff x="-7495" y="3822496"/>
              <a:chExt cx="9144000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6" y="3822496"/>
                <a:ext cx="9137231" cy="5142638"/>
                <a:chOff x="-59811" y="5107647"/>
                <a:chExt cx="9253369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811" y="5107647"/>
                  <a:ext cx="9253369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0518"/>
                    <a:gd name="connsiteY0" fmla="*/ 30 h 1750353"/>
                    <a:gd name="connsiteX1" fmla="*/ 9160518 w 9160518"/>
                    <a:gd name="connsiteY1" fmla="*/ 0 h 1750353"/>
                    <a:gd name="connsiteX2" fmla="*/ 9159063 w 9160518"/>
                    <a:gd name="connsiteY2" fmla="*/ 1750353 h 1750353"/>
                    <a:gd name="connsiteX3" fmla="*/ 15063 w 9160518"/>
                    <a:gd name="connsiteY3" fmla="*/ 1732424 h 1750353"/>
                    <a:gd name="connsiteX4" fmla="*/ 0 w 9160518"/>
                    <a:gd name="connsiteY4" fmla="*/ 30 h 1750353"/>
                    <a:gd name="connsiteX0" fmla="*/ 0 w 9160518"/>
                    <a:gd name="connsiteY0" fmla="*/ 30 h 1750353"/>
                    <a:gd name="connsiteX1" fmla="*/ 9160518 w 9160518"/>
                    <a:gd name="connsiteY1" fmla="*/ 0 h 1750353"/>
                    <a:gd name="connsiteX2" fmla="*/ 9159063 w 9160518"/>
                    <a:gd name="connsiteY2" fmla="*/ 1750353 h 1750353"/>
                    <a:gd name="connsiteX3" fmla="*/ 8965 w 9160518"/>
                    <a:gd name="connsiteY3" fmla="*/ 1732424 h 1750353"/>
                    <a:gd name="connsiteX4" fmla="*/ 0 w 9160518"/>
                    <a:gd name="connsiteY4" fmla="*/ 30 h 1750353"/>
                    <a:gd name="connsiteX0" fmla="*/ 46045 w 9206563"/>
                    <a:gd name="connsiteY0" fmla="*/ 30 h 1750353"/>
                    <a:gd name="connsiteX1" fmla="*/ 9206563 w 9206563"/>
                    <a:gd name="connsiteY1" fmla="*/ 0 h 1750353"/>
                    <a:gd name="connsiteX2" fmla="*/ 9205108 w 9206563"/>
                    <a:gd name="connsiteY2" fmla="*/ 1750353 h 1750353"/>
                    <a:gd name="connsiteX3" fmla="*/ 124 w 9206563"/>
                    <a:gd name="connsiteY3" fmla="*/ 1714383 h 1750353"/>
                    <a:gd name="connsiteX4" fmla="*/ 46045 w 9206563"/>
                    <a:gd name="connsiteY4" fmla="*/ 30 h 1750353"/>
                    <a:gd name="connsiteX0" fmla="*/ 33885 w 9194403"/>
                    <a:gd name="connsiteY0" fmla="*/ 30 h 1750353"/>
                    <a:gd name="connsiteX1" fmla="*/ 9194403 w 9194403"/>
                    <a:gd name="connsiteY1" fmla="*/ 0 h 1750353"/>
                    <a:gd name="connsiteX2" fmla="*/ 9192948 w 9194403"/>
                    <a:gd name="connsiteY2" fmla="*/ 1750353 h 1750353"/>
                    <a:gd name="connsiteX3" fmla="*/ 161 w 9194403"/>
                    <a:gd name="connsiteY3" fmla="*/ 1716638 h 1750353"/>
                    <a:gd name="connsiteX4" fmla="*/ 33885 w 9194403"/>
                    <a:gd name="connsiteY4" fmla="*/ 30 h 1750353"/>
                    <a:gd name="connsiteX0" fmla="*/ 15716 w 9176234"/>
                    <a:gd name="connsiteY0" fmla="*/ 30 h 1750353"/>
                    <a:gd name="connsiteX1" fmla="*/ 9176234 w 9176234"/>
                    <a:gd name="connsiteY1" fmla="*/ 0 h 1750353"/>
                    <a:gd name="connsiteX2" fmla="*/ 9174779 w 9176234"/>
                    <a:gd name="connsiteY2" fmla="*/ 1750353 h 1750353"/>
                    <a:gd name="connsiteX3" fmla="*/ 287 w 9176234"/>
                    <a:gd name="connsiteY3" fmla="*/ 1716638 h 1750353"/>
                    <a:gd name="connsiteX4" fmla="*/ 15716 w 9176234"/>
                    <a:gd name="connsiteY4" fmla="*/ 30 h 1750353"/>
                    <a:gd name="connsiteX0" fmla="*/ 0 w 9160518"/>
                    <a:gd name="connsiteY0" fmla="*/ 30 h 1750353"/>
                    <a:gd name="connsiteX1" fmla="*/ 9160518 w 9160518"/>
                    <a:gd name="connsiteY1" fmla="*/ 0 h 1750353"/>
                    <a:gd name="connsiteX2" fmla="*/ 9159063 w 9160518"/>
                    <a:gd name="connsiteY2" fmla="*/ 1750353 h 1750353"/>
                    <a:gd name="connsiteX3" fmla="*/ 2866 w 9160518"/>
                    <a:gd name="connsiteY3" fmla="*/ 1725658 h 1750353"/>
                    <a:gd name="connsiteX4" fmla="*/ 0 w 9160518"/>
                    <a:gd name="connsiteY4" fmla="*/ 30 h 1750353"/>
                    <a:gd name="connsiteX0" fmla="*/ 3837 w 9158257"/>
                    <a:gd name="connsiteY0" fmla="*/ 30 h 1750353"/>
                    <a:gd name="connsiteX1" fmla="*/ 9158257 w 9158257"/>
                    <a:gd name="connsiteY1" fmla="*/ 0 h 1750353"/>
                    <a:gd name="connsiteX2" fmla="*/ 9156802 w 9158257"/>
                    <a:gd name="connsiteY2" fmla="*/ 1750353 h 1750353"/>
                    <a:gd name="connsiteX3" fmla="*/ 605 w 9158257"/>
                    <a:gd name="connsiteY3" fmla="*/ 1725658 h 1750353"/>
                    <a:gd name="connsiteX4" fmla="*/ 3837 w 9158257"/>
                    <a:gd name="connsiteY4" fmla="*/ 3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8257" h="1750353">
                      <a:moveTo>
                        <a:pt x="3837" y="30"/>
                      </a:moveTo>
                      <a:lnTo>
                        <a:pt x="9158257" y="0"/>
                      </a:lnTo>
                      <a:cubicBezTo>
                        <a:pt x="9155269" y="561788"/>
                        <a:pt x="9159790" y="1188565"/>
                        <a:pt x="9156802" y="1750353"/>
                      </a:cubicBezTo>
                      <a:lnTo>
                        <a:pt x="605" y="1725658"/>
                      </a:lnTo>
                      <a:cubicBezTo>
                        <a:pt x="-2383" y="1199728"/>
                        <a:pt x="6825" y="525960"/>
                        <a:pt x="3837" y="3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6208" y="6859827"/>
              <a:ext cx="1297792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7173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116 L 0.00035 -0.40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b="4432"/>
          <a:stretch/>
        </p:blipFill>
        <p:spPr>
          <a:xfrm>
            <a:off x="0" y="240925"/>
            <a:ext cx="9144000" cy="661707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496" y="5406574"/>
            <a:ext cx="414000" cy="8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481130"/>
            <a:ext cx="9144000" cy="2458153"/>
            <a:chOff x="-7496" y="6822834"/>
            <a:chExt cx="9144000" cy="200166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4"/>
              <a:ext cx="9144000" cy="2001665"/>
              <a:chOff x="-14991" y="3822491"/>
              <a:chExt cx="9144000" cy="200166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2"/>
                <a:ext cx="9144000" cy="2001664"/>
                <a:chOff x="-74259" y="5107644"/>
                <a:chExt cx="9260226" cy="115706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5"/>
                  <a:ext cx="9260226" cy="115706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32424"/>
                      </a:lnTo>
                      <a:cubicBezTo>
                        <a:pt x="-1288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45043" cy="927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7495" y="3822491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6337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1635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0" b="13778"/>
          <a:stretch/>
        </p:blipFill>
        <p:spPr>
          <a:xfrm>
            <a:off x="0" y="-222391"/>
            <a:ext cx="9144000" cy="708039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888992"/>
            <a:ext cx="270000" cy="54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76" y="4276559"/>
            <a:ext cx="9150775" cy="2624111"/>
            <a:chOff x="-1" y="6822838"/>
            <a:chExt cx="9144001" cy="285207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8"/>
              <a:ext cx="9144001" cy="2852077"/>
              <a:chOff x="-7496" y="3822495"/>
              <a:chExt cx="9144001" cy="285207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495"/>
                <a:ext cx="9144001" cy="2852077"/>
                <a:chOff x="-66668" y="5107647"/>
                <a:chExt cx="9260226" cy="164865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7"/>
                  <a:ext cx="9260226" cy="164865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6208" y="6862156"/>
              <a:ext cx="1297792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3187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1916</cp:revision>
  <cp:lastPrinted>2021-06-25T07:07:00Z</cp:lastPrinted>
  <dcterms:created xsi:type="dcterms:W3CDTF">2019-05-16T01:35:00Z</dcterms:created>
  <dcterms:modified xsi:type="dcterms:W3CDTF">2023-03-28T08:11:45Z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