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7" r:id="rId2"/>
    <p:sldId id="268" r:id="rId3"/>
    <p:sldId id="269" r:id="rId4"/>
    <p:sldId id="270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18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2470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79524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10457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6755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30"/>
          <a:stretch/>
        </p:blipFill>
        <p:spPr>
          <a:xfrm>
            <a:off x="-1" y="365581"/>
            <a:ext cx="9144001" cy="649241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371" y="4682309"/>
            <a:ext cx="540000" cy="1080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" y="6959600"/>
            <a:ext cx="9144001" cy="4638042"/>
            <a:chOff x="-7497" y="6822837"/>
            <a:chExt cx="9144001" cy="377674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497" y="6822837"/>
              <a:ext cx="9144001" cy="3776742"/>
              <a:chOff x="-14992" y="3822494"/>
              <a:chExt cx="9144001" cy="377674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992" y="3822495"/>
                <a:ext cx="9144001" cy="3776741"/>
                <a:chOff x="-74260" y="5107646"/>
                <a:chExt cx="9260227" cy="218315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260" y="5107646"/>
                  <a:ext cx="9260227" cy="218315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7155"/>
                    <a:gd name="connsiteY0" fmla="*/ 3893 h 1750353"/>
                    <a:gd name="connsiteX1" fmla="*/ 9147155 w 9147155"/>
                    <a:gd name="connsiteY1" fmla="*/ 0 h 1750353"/>
                    <a:gd name="connsiteX2" fmla="*/ 9145700 w 9147155"/>
                    <a:gd name="connsiteY2" fmla="*/ 1750353 h 1750353"/>
                    <a:gd name="connsiteX3" fmla="*/ 1700 w 9147155"/>
                    <a:gd name="connsiteY3" fmla="*/ 1732424 h 1750353"/>
                    <a:gd name="connsiteX4" fmla="*/ 0 w 9147155"/>
                    <a:gd name="connsiteY4" fmla="*/ 3893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7155" h="1750353">
                      <a:moveTo>
                        <a:pt x="0" y="3893"/>
                      </a:moveTo>
                      <a:lnTo>
                        <a:pt x="9147155" y="0"/>
                      </a:lnTo>
                      <a:cubicBezTo>
                        <a:pt x="9144167" y="561788"/>
                        <a:pt x="9148688" y="1188565"/>
                        <a:pt x="9145700" y="1750353"/>
                      </a:cubicBezTo>
                      <a:lnTo>
                        <a:pt x="1700" y="1732424"/>
                      </a:lnTo>
                      <a:cubicBezTo>
                        <a:pt x="-1288" y="1206494"/>
                        <a:pt x="2988" y="529823"/>
                        <a:pt x="0" y="3893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45043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36504" cy="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1" y="6856016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4.81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04199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0463 L -0.00035 -0.654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32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6" b="24230"/>
          <a:stretch/>
        </p:blipFill>
        <p:spPr>
          <a:xfrm>
            <a:off x="-6774" y="403527"/>
            <a:ext cx="9150773" cy="645711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640" y="5748696"/>
            <a:ext cx="288000" cy="576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6775" y="7033813"/>
            <a:ext cx="9150775" cy="4749213"/>
            <a:chOff x="-1" y="6803682"/>
            <a:chExt cx="9144001" cy="5161794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" y="6803682"/>
              <a:ext cx="9144001" cy="5161794"/>
              <a:chOff x="-7496" y="3803339"/>
              <a:chExt cx="9144001" cy="516179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6" y="3803339"/>
                <a:ext cx="9144001" cy="5161794"/>
                <a:chOff x="-66668" y="5096573"/>
                <a:chExt cx="9260226" cy="298379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8" y="5096573"/>
                  <a:ext cx="9260226" cy="298379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0 h 1756873"/>
                    <a:gd name="connsiteX1" fmla="*/ 9154420 w 9154420"/>
                    <a:gd name="connsiteY1" fmla="*/ 6520 h 1756873"/>
                    <a:gd name="connsiteX2" fmla="*/ 9152965 w 9154420"/>
                    <a:gd name="connsiteY2" fmla="*/ 1756873 h 1756873"/>
                    <a:gd name="connsiteX3" fmla="*/ 8965 w 9154420"/>
                    <a:gd name="connsiteY3" fmla="*/ 1738944 h 1756873"/>
                    <a:gd name="connsiteX4" fmla="*/ 0 w 9154420"/>
                    <a:gd name="connsiteY4" fmla="*/ 0 h 1756873"/>
                    <a:gd name="connsiteX0" fmla="*/ 0 w 9154420"/>
                    <a:gd name="connsiteY0" fmla="*/ 0 h 1756873"/>
                    <a:gd name="connsiteX1" fmla="*/ 9154420 w 9154420"/>
                    <a:gd name="connsiteY1" fmla="*/ 6520 h 1756873"/>
                    <a:gd name="connsiteX2" fmla="*/ 9152965 w 9154420"/>
                    <a:gd name="connsiteY2" fmla="*/ 1756873 h 1756873"/>
                    <a:gd name="connsiteX3" fmla="*/ 1699 w 9154420"/>
                    <a:gd name="connsiteY3" fmla="*/ 1738944 h 1756873"/>
                    <a:gd name="connsiteX4" fmla="*/ 0 w 9154420"/>
                    <a:gd name="connsiteY4" fmla="*/ 0 h 1756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6873">
                      <a:moveTo>
                        <a:pt x="0" y="0"/>
                      </a:moveTo>
                      <a:lnTo>
                        <a:pt x="9154420" y="6520"/>
                      </a:lnTo>
                      <a:cubicBezTo>
                        <a:pt x="9151432" y="568308"/>
                        <a:pt x="9155953" y="1195085"/>
                        <a:pt x="9152965" y="1756873"/>
                      </a:cubicBezTo>
                      <a:lnTo>
                        <a:pt x="1699" y="1738944"/>
                      </a:lnTo>
                      <a:cubicBezTo>
                        <a:pt x="-1289" y="1213014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44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8999"/>
              <a:ext cx="1297792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4.81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38124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0.00347 L 0.00035 -0.3666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18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30"/>
          <a:stretch/>
        </p:blipFill>
        <p:spPr>
          <a:xfrm>
            <a:off x="-1" y="365581"/>
            <a:ext cx="9144001" cy="649241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371" y="4682309"/>
            <a:ext cx="540000" cy="1080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6058" y="2474689"/>
            <a:ext cx="9150057" cy="4470400"/>
            <a:chOff x="-13552" y="6822838"/>
            <a:chExt cx="9150057" cy="364023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3552" y="6822838"/>
              <a:ext cx="9150056" cy="3640231"/>
              <a:chOff x="-21047" y="3822495"/>
              <a:chExt cx="9150056" cy="364023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1047" y="3822495"/>
                <a:ext cx="9150056" cy="3640231"/>
                <a:chOff x="-80392" y="5107646"/>
                <a:chExt cx="9266359" cy="210424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0392" y="5107646"/>
                  <a:ext cx="9266359" cy="210424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3277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3277 h 1750353"/>
                    <a:gd name="connsiteX0" fmla="*/ 6063 w 9160483"/>
                    <a:gd name="connsiteY0" fmla="*/ 3277 h 1750353"/>
                    <a:gd name="connsiteX1" fmla="*/ 9160483 w 9160483"/>
                    <a:gd name="connsiteY1" fmla="*/ 0 h 1750353"/>
                    <a:gd name="connsiteX2" fmla="*/ 9159028 w 9160483"/>
                    <a:gd name="connsiteY2" fmla="*/ 1750353 h 1750353"/>
                    <a:gd name="connsiteX3" fmla="*/ 498 w 9160483"/>
                    <a:gd name="connsiteY3" fmla="*/ 1735266 h 1750353"/>
                    <a:gd name="connsiteX4" fmla="*/ 6063 w 9160483"/>
                    <a:gd name="connsiteY4" fmla="*/ 3277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0483" h="1750353">
                      <a:moveTo>
                        <a:pt x="6063" y="3277"/>
                      </a:moveTo>
                      <a:lnTo>
                        <a:pt x="9160483" y="0"/>
                      </a:lnTo>
                      <a:cubicBezTo>
                        <a:pt x="9157495" y="561788"/>
                        <a:pt x="9162016" y="1188565"/>
                        <a:pt x="9159028" y="1750353"/>
                      </a:cubicBezTo>
                      <a:lnTo>
                        <a:pt x="498" y="1735266"/>
                      </a:lnTo>
                      <a:cubicBezTo>
                        <a:pt x="-2490" y="1209336"/>
                        <a:pt x="9051" y="529207"/>
                        <a:pt x="6063" y="3277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45043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5"/>
                <a:ext cx="9136504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55499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4.81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5720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6" b="24230"/>
          <a:stretch/>
        </p:blipFill>
        <p:spPr>
          <a:xfrm>
            <a:off x="-6773" y="399143"/>
            <a:ext cx="9156986" cy="64615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640" y="5748696"/>
            <a:ext cx="288000" cy="576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6773" y="4533209"/>
            <a:ext cx="9164321" cy="2397365"/>
            <a:chOff x="-7252" y="6822839"/>
            <a:chExt cx="9151252" cy="260563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252" y="6822839"/>
              <a:ext cx="9151252" cy="2605632"/>
              <a:chOff x="-14747" y="3822496"/>
              <a:chExt cx="9151252" cy="260563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264" y="3822500"/>
                <a:ext cx="9150769" cy="2605628"/>
                <a:chOff x="-73522" y="5107646"/>
                <a:chExt cx="9267080" cy="1506192"/>
              </a:xfrm>
            </p:grpSpPr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" name="フリーフォーム 3"/>
                <p:cNvSpPr/>
                <p:nvPr/>
              </p:nvSpPr>
              <p:spPr>
                <a:xfrm>
                  <a:off x="-73522" y="5107648"/>
                  <a:ext cx="9267080" cy="150619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033 w 9160453"/>
                    <a:gd name="connsiteY0" fmla="*/ 20326 h 1750353"/>
                    <a:gd name="connsiteX1" fmla="*/ 9160453 w 9160453"/>
                    <a:gd name="connsiteY1" fmla="*/ 0 h 1750353"/>
                    <a:gd name="connsiteX2" fmla="*/ 9158998 w 9160453"/>
                    <a:gd name="connsiteY2" fmla="*/ 1750353 h 1750353"/>
                    <a:gd name="connsiteX3" fmla="*/ 499 w 9160453"/>
                    <a:gd name="connsiteY3" fmla="*/ 1710362 h 1750353"/>
                    <a:gd name="connsiteX4" fmla="*/ 6033 w 9160453"/>
                    <a:gd name="connsiteY4" fmla="*/ 20326 h 1750353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23466 w 9154420"/>
                    <a:gd name="connsiteY3" fmla="*/ 1704846 h 1750353"/>
                    <a:gd name="connsiteX4" fmla="*/ 0 w 9154420"/>
                    <a:gd name="connsiteY4" fmla="*/ 20326 h 1750353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717 w 9154420"/>
                    <a:gd name="connsiteY3" fmla="*/ 1693815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1717" y="1693815"/>
                      </a:lnTo>
                      <a:cubicBezTo>
                        <a:pt x="-1271" y="1167885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14747" y="3822496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6208" y="6867759"/>
              <a:ext cx="1297792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4.81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27456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11413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1917</cp:revision>
  <cp:lastPrinted>2021-06-25T07:07:00Z</cp:lastPrinted>
  <dcterms:created xsi:type="dcterms:W3CDTF">2019-05-16T01:35:00Z</dcterms:created>
  <dcterms:modified xsi:type="dcterms:W3CDTF">2023-03-28T08:02:52Z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