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67" r:id="rId2"/>
    <p:sldId id="268" r:id="rId3"/>
    <p:sldId id="272" r:id="rId4"/>
    <p:sldId id="271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1344" y="-6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464807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430097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498586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598525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0727" y="4896772"/>
            <a:ext cx="612000" cy="1224000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7257" y="6959600"/>
            <a:ext cx="9136744" cy="4638042"/>
            <a:chOff x="-239" y="6822837"/>
            <a:chExt cx="9136744" cy="3776742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239" y="6822837"/>
              <a:ext cx="9136743" cy="3776742"/>
              <a:chOff x="-7734" y="3822494"/>
              <a:chExt cx="9136743" cy="3776742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734" y="3822495"/>
                <a:ext cx="9136743" cy="3776741"/>
                <a:chOff x="-66910" y="5107646"/>
                <a:chExt cx="9252877" cy="2183159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910" y="5107646"/>
                  <a:ext cx="9252877" cy="2183159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47155"/>
                    <a:gd name="connsiteY0" fmla="*/ 3893 h 1750353"/>
                    <a:gd name="connsiteX1" fmla="*/ 9147155 w 9147155"/>
                    <a:gd name="connsiteY1" fmla="*/ 0 h 1750353"/>
                    <a:gd name="connsiteX2" fmla="*/ 9145700 w 9147155"/>
                    <a:gd name="connsiteY2" fmla="*/ 1750353 h 1750353"/>
                    <a:gd name="connsiteX3" fmla="*/ 1700 w 9147155"/>
                    <a:gd name="connsiteY3" fmla="*/ 1732424 h 1750353"/>
                    <a:gd name="connsiteX4" fmla="*/ 0 w 9147155"/>
                    <a:gd name="connsiteY4" fmla="*/ 3893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47155" h="1750353">
                      <a:moveTo>
                        <a:pt x="0" y="3893"/>
                      </a:moveTo>
                      <a:lnTo>
                        <a:pt x="9147155" y="0"/>
                      </a:lnTo>
                      <a:cubicBezTo>
                        <a:pt x="9144167" y="561788"/>
                        <a:pt x="9148688" y="1188565"/>
                        <a:pt x="9145700" y="1750353"/>
                      </a:cubicBezTo>
                      <a:lnTo>
                        <a:pt x="1700" y="1732424"/>
                      </a:lnTo>
                      <a:cubicBezTo>
                        <a:pt x="-1288" y="1206494"/>
                        <a:pt x="2988" y="529823"/>
                        <a:pt x="0" y="3893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45043" cy="9267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>
                <a:off x="-7495" y="3822494"/>
                <a:ext cx="9136504" cy="1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56016"/>
              <a:ext cx="1298753" cy="476180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3.97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632761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7.40741E-7 L -0.00035 -0.6062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" y="-303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3269" y="4084320"/>
            <a:ext cx="610130" cy="1220260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13" name="グループ化 12"/>
          <p:cNvGrpSpPr/>
          <p:nvPr/>
        </p:nvGrpSpPr>
        <p:grpSpPr>
          <a:xfrm>
            <a:off x="-6774" y="7037804"/>
            <a:ext cx="9150774" cy="5144037"/>
            <a:chOff x="0" y="6808019"/>
            <a:chExt cx="9144000" cy="5590917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08019"/>
              <a:ext cx="9144000" cy="5590917"/>
              <a:chOff x="-7495" y="3807676"/>
              <a:chExt cx="9144000" cy="5590917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27" y="3807676"/>
                <a:ext cx="9137232" cy="5590917"/>
                <a:chOff x="-59813" y="5099080"/>
                <a:chExt cx="9253371" cy="3231850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59813" y="5099080"/>
                  <a:ext cx="9253371" cy="3231850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54420"/>
                    <a:gd name="connsiteY0" fmla="*/ 0 h 1755397"/>
                    <a:gd name="connsiteX1" fmla="*/ 9154420 w 9154420"/>
                    <a:gd name="connsiteY1" fmla="*/ 5044 h 1755397"/>
                    <a:gd name="connsiteX2" fmla="*/ 9152965 w 9154420"/>
                    <a:gd name="connsiteY2" fmla="*/ 1755397 h 1755397"/>
                    <a:gd name="connsiteX3" fmla="*/ 8965 w 9154420"/>
                    <a:gd name="connsiteY3" fmla="*/ 1737468 h 1755397"/>
                    <a:gd name="connsiteX4" fmla="*/ 0 w 9154420"/>
                    <a:gd name="connsiteY4" fmla="*/ 0 h 1755397"/>
                    <a:gd name="connsiteX0" fmla="*/ 0 w 9154420"/>
                    <a:gd name="connsiteY0" fmla="*/ 0 h 1755397"/>
                    <a:gd name="connsiteX1" fmla="*/ 9154420 w 9154420"/>
                    <a:gd name="connsiteY1" fmla="*/ 5044 h 1755397"/>
                    <a:gd name="connsiteX2" fmla="*/ 9152965 w 9154420"/>
                    <a:gd name="connsiteY2" fmla="*/ 1755397 h 1755397"/>
                    <a:gd name="connsiteX3" fmla="*/ 1336 w 9154420"/>
                    <a:gd name="connsiteY3" fmla="*/ 1737468 h 1755397"/>
                    <a:gd name="connsiteX4" fmla="*/ 0 w 9154420"/>
                    <a:gd name="connsiteY4" fmla="*/ 0 h 17553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5397">
                      <a:moveTo>
                        <a:pt x="0" y="0"/>
                      </a:moveTo>
                      <a:lnTo>
                        <a:pt x="9154420" y="5044"/>
                      </a:lnTo>
                      <a:cubicBezTo>
                        <a:pt x="9151432" y="566832"/>
                        <a:pt x="9155953" y="1193609"/>
                        <a:pt x="9152965" y="1755397"/>
                      </a:cubicBezTo>
                      <a:lnTo>
                        <a:pt x="1336" y="1737468"/>
                      </a:lnTo>
                      <a:cubicBezTo>
                        <a:pt x="-1652" y="1211538"/>
                        <a:pt x="2988" y="525930"/>
                        <a:pt x="0" y="0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8366"/>
                  <a:ext cx="9252634" cy="8545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>
                <a:off x="-7495" y="3822496"/>
                <a:ext cx="9144000" cy="1246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5247" y="6865449"/>
              <a:ext cx="1298753" cy="635576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3.97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971672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2.59259E-6 L 0.00035 -0.7307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-3655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0727" y="4896772"/>
            <a:ext cx="612000" cy="1224000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7621" y="2805372"/>
            <a:ext cx="9151620" cy="4151689"/>
            <a:chOff x="-15116" y="6822837"/>
            <a:chExt cx="9151620" cy="3380705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5116" y="6822837"/>
              <a:ext cx="9151620" cy="3380705"/>
              <a:chOff x="-22611" y="3822494"/>
              <a:chExt cx="9151620" cy="3380705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22611" y="3822494"/>
                <a:ext cx="9151620" cy="3380705"/>
                <a:chOff x="-81976" y="5107646"/>
                <a:chExt cx="9267943" cy="1954229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81976" y="5107646"/>
                  <a:ext cx="9267943" cy="1954229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1700 w 9154420"/>
                    <a:gd name="connsiteY3" fmla="*/ 1742128 h 1750353"/>
                    <a:gd name="connsiteX4" fmla="*/ 0 w 9154420"/>
                    <a:gd name="connsiteY4" fmla="*/ 20326 h 1750353"/>
                    <a:gd name="connsiteX0" fmla="*/ 0 w 9162049"/>
                    <a:gd name="connsiteY0" fmla="*/ 3344 h 1750353"/>
                    <a:gd name="connsiteX1" fmla="*/ 9162049 w 9162049"/>
                    <a:gd name="connsiteY1" fmla="*/ 0 h 1750353"/>
                    <a:gd name="connsiteX2" fmla="*/ 9160594 w 9162049"/>
                    <a:gd name="connsiteY2" fmla="*/ 1750353 h 1750353"/>
                    <a:gd name="connsiteX3" fmla="*/ 9329 w 9162049"/>
                    <a:gd name="connsiteY3" fmla="*/ 1742128 h 1750353"/>
                    <a:gd name="connsiteX4" fmla="*/ 0 w 9162049"/>
                    <a:gd name="connsiteY4" fmla="*/ 3344 h 1750353"/>
                    <a:gd name="connsiteX0" fmla="*/ 0 w 9162049"/>
                    <a:gd name="connsiteY0" fmla="*/ 3344 h 1750353"/>
                    <a:gd name="connsiteX1" fmla="*/ 9162049 w 9162049"/>
                    <a:gd name="connsiteY1" fmla="*/ 0 h 1750353"/>
                    <a:gd name="connsiteX2" fmla="*/ 9160594 w 9162049"/>
                    <a:gd name="connsiteY2" fmla="*/ 1750353 h 1750353"/>
                    <a:gd name="connsiteX3" fmla="*/ 1700 w 9162049"/>
                    <a:gd name="connsiteY3" fmla="*/ 1745525 h 1750353"/>
                    <a:gd name="connsiteX4" fmla="*/ 0 w 9162049"/>
                    <a:gd name="connsiteY4" fmla="*/ 3344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2049" h="1750353">
                      <a:moveTo>
                        <a:pt x="0" y="3344"/>
                      </a:moveTo>
                      <a:lnTo>
                        <a:pt x="9162049" y="0"/>
                      </a:lnTo>
                      <a:cubicBezTo>
                        <a:pt x="9159061" y="561788"/>
                        <a:pt x="9163582" y="1188565"/>
                        <a:pt x="9160594" y="1750353"/>
                      </a:cubicBezTo>
                      <a:lnTo>
                        <a:pt x="1700" y="1745525"/>
                      </a:lnTo>
                      <a:cubicBezTo>
                        <a:pt x="-1288" y="1219595"/>
                        <a:pt x="2988" y="529274"/>
                        <a:pt x="0" y="3344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45043" cy="9267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14991" y="3822494"/>
                <a:ext cx="9144000" cy="2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1" y="6854475"/>
              <a:ext cx="1298753" cy="476180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3.97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343957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3269" y="4084320"/>
            <a:ext cx="610130" cy="1220260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7619" y="2041789"/>
            <a:ext cx="9164445" cy="4960990"/>
            <a:chOff x="-13662" y="6822838"/>
            <a:chExt cx="9157662" cy="5391969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3662" y="6822838"/>
              <a:ext cx="9157662" cy="5391969"/>
              <a:chOff x="-21157" y="3822495"/>
              <a:chExt cx="9157662" cy="5391969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21157" y="3822495"/>
                <a:ext cx="9157662" cy="5391969"/>
                <a:chOff x="-80503" y="5107647"/>
                <a:chExt cx="9274061" cy="3116848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80503" y="5107647"/>
                  <a:ext cx="9274061" cy="3116848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6054 w 9160474"/>
                    <a:gd name="connsiteY0" fmla="*/ 20326 h 1750353"/>
                    <a:gd name="connsiteX1" fmla="*/ 9160474 w 9160474"/>
                    <a:gd name="connsiteY1" fmla="*/ 0 h 1750353"/>
                    <a:gd name="connsiteX2" fmla="*/ 9159019 w 9160474"/>
                    <a:gd name="connsiteY2" fmla="*/ 1750353 h 1750353"/>
                    <a:gd name="connsiteX3" fmla="*/ 499 w 9160474"/>
                    <a:gd name="connsiteY3" fmla="*/ 1729204 h 1750353"/>
                    <a:gd name="connsiteX4" fmla="*/ 6054 w 9160474"/>
                    <a:gd name="connsiteY4" fmla="*/ 20326 h 1750353"/>
                    <a:gd name="connsiteX0" fmla="*/ 0 w 9162043"/>
                    <a:gd name="connsiteY0" fmla="*/ 3418 h 1750353"/>
                    <a:gd name="connsiteX1" fmla="*/ 9162043 w 9162043"/>
                    <a:gd name="connsiteY1" fmla="*/ 0 h 1750353"/>
                    <a:gd name="connsiteX2" fmla="*/ 9160588 w 9162043"/>
                    <a:gd name="connsiteY2" fmla="*/ 1750353 h 1750353"/>
                    <a:gd name="connsiteX3" fmla="*/ 2068 w 9162043"/>
                    <a:gd name="connsiteY3" fmla="*/ 1729204 h 1750353"/>
                    <a:gd name="connsiteX4" fmla="*/ 0 w 9162043"/>
                    <a:gd name="connsiteY4" fmla="*/ 3418 h 1750353"/>
                    <a:gd name="connsiteX0" fmla="*/ 6054 w 9168097"/>
                    <a:gd name="connsiteY0" fmla="*/ 3418 h 1750353"/>
                    <a:gd name="connsiteX1" fmla="*/ 9168097 w 9168097"/>
                    <a:gd name="connsiteY1" fmla="*/ 0 h 1750353"/>
                    <a:gd name="connsiteX2" fmla="*/ 9166642 w 9168097"/>
                    <a:gd name="connsiteY2" fmla="*/ 1750353 h 1750353"/>
                    <a:gd name="connsiteX3" fmla="*/ 499 w 9168097"/>
                    <a:gd name="connsiteY3" fmla="*/ 1729204 h 1750353"/>
                    <a:gd name="connsiteX4" fmla="*/ 6054 w 9168097"/>
                    <a:gd name="connsiteY4" fmla="*/ 3418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8097" h="1750353">
                      <a:moveTo>
                        <a:pt x="6054" y="3418"/>
                      </a:moveTo>
                      <a:lnTo>
                        <a:pt x="9168097" y="0"/>
                      </a:lnTo>
                      <a:cubicBezTo>
                        <a:pt x="9165109" y="561788"/>
                        <a:pt x="9169630" y="1188565"/>
                        <a:pt x="9166642" y="1750353"/>
                      </a:cubicBezTo>
                      <a:lnTo>
                        <a:pt x="499" y="1729204"/>
                      </a:lnTo>
                      <a:cubicBezTo>
                        <a:pt x="-2489" y="1203274"/>
                        <a:pt x="9042" y="529348"/>
                        <a:pt x="6054" y="3418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dirty="0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8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>
                <a:off x="-7495" y="3822495"/>
                <a:ext cx="9144000" cy="1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2430" y="6868210"/>
              <a:ext cx="1298753" cy="635577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3.97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653979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11416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1915</cp:revision>
  <cp:lastPrinted>2021-06-25T07:07:00Z</cp:lastPrinted>
  <dcterms:created xsi:type="dcterms:W3CDTF">2019-05-16T01:35:00Z</dcterms:created>
  <dcterms:modified xsi:type="dcterms:W3CDTF">2023-03-28T07:49:51Z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