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1" r:id="rId4"/>
    <p:sldId id="27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25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696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602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291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589" y="4385855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7257" y="6952343"/>
            <a:ext cx="9136744" cy="4638042"/>
            <a:chOff x="-239" y="6822837"/>
            <a:chExt cx="9136744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9" y="6822837"/>
              <a:ext cx="9136743" cy="3776742"/>
              <a:chOff x="-7734" y="3822494"/>
              <a:chExt cx="9136743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734" y="3822495"/>
                <a:ext cx="9136743" cy="3776741"/>
                <a:chOff x="-66910" y="5107646"/>
                <a:chExt cx="9252877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910" y="5107646"/>
                  <a:ext cx="9252877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3893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38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3893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29823"/>
                        <a:pt x="0" y="38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315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-0.00035 -0.59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00" y="558800"/>
            <a:ext cx="9145700" cy="62992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786" y="4732255"/>
            <a:ext cx="216000" cy="43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700" y="7044182"/>
            <a:ext cx="91457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060" y="3822496"/>
                <a:ext cx="9142565" cy="5142638"/>
                <a:chOff x="-65214" y="5107647"/>
                <a:chExt cx="9258772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5214" y="5107647"/>
                  <a:ext cx="9258772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21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19 h 1750353"/>
                    <a:gd name="connsiteX0" fmla="*/ 6073 w 9160493"/>
                    <a:gd name="connsiteY0" fmla="*/ 4219 h 1750353"/>
                    <a:gd name="connsiteX1" fmla="*/ 9160493 w 9160493"/>
                    <a:gd name="connsiteY1" fmla="*/ 0 h 1750353"/>
                    <a:gd name="connsiteX2" fmla="*/ 9159038 w 9160493"/>
                    <a:gd name="connsiteY2" fmla="*/ 1750353 h 1750353"/>
                    <a:gd name="connsiteX3" fmla="*/ 498 w 9160493"/>
                    <a:gd name="connsiteY3" fmla="*/ 1737794 h 1750353"/>
                    <a:gd name="connsiteX4" fmla="*/ 6073 w 9160493"/>
                    <a:gd name="connsiteY4" fmla="*/ 421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93" h="1750353">
                      <a:moveTo>
                        <a:pt x="6073" y="4219"/>
                      </a:moveTo>
                      <a:lnTo>
                        <a:pt x="9160493" y="0"/>
                      </a:lnTo>
                      <a:cubicBezTo>
                        <a:pt x="9157505" y="561788"/>
                        <a:pt x="9162026" y="1188565"/>
                        <a:pt x="9159038" y="1750353"/>
                      </a:cubicBezTo>
                      <a:lnTo>
                        <a:pt x="498" y="1737794"/>
                      </a:lnTo>
                      <a:cubicBezTo>
                        <a:pt x="-2490" y="1211864"/>
                        <a:pt x="9061" y="530149"/>
                        <a:pt x="6073" y="421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5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069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00017 -0.5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589" y="4385855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9" y="2859825"/>
            <a:ext cx="9151259" cy="4099775"/>
            <a:chOff x="-14754" y="6820208"/>
            <a:chExt cx="9151259" cy="33384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754" y="6820208"/>
              <a:ext cx="9151257" cy="3338433"/>
              <a:chOff x="-22249" y="3819865"/>
              <a:chExt cx="9151257" cy="33384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249" y="3819865"/>
                <a:ext cx="9151257" cy="3338433"/>
                <a:chOff x="-81609" y="5106125"/>
                <a:chExt cx="9267575" cy="19297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609" y="5106125"/>
                  <a:ext cx="9267575" cy="19297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8558 h 1750353"/>
                    <a:gd name="connsiteX4" fmla="*/ 0 w 9154420"/>
                    <a:gd name="connsiteY4" fmla="*/ 20326 h 1750353"/>
                    <a:gd name="connsiteX0" fmla="*/ 0 w 9161685"/>
                    <a:gd name="connsiteY0" fmla="*/ 0 h 1751733"/>
                    <a:gd name="connsiteX1" fmla="*/ 9161685 w 9161685"/>
                    <a:gd name="connsiteY1" fmla="*/ 1380 h 1751733"/>
                    <a:gd name="connsiteX2" fmla="*/ 9160230 w 9161685"/>
                    <a:gd name="connsiteY2" fmla="*/ 1751733 h 1751733"/>
                    <a:gd name="connsiteX3" fmla="*/ 8965 w 9161685"/>
                    <a:gd name="connsiteY3" fmla="*/ 1729938 h 1751733"/>
                    <a:gd name="connsiteX4" fmla="*/ 0 w 9161685"/>
                    <a:gd name="connsiteY4" fmla="*/ 0 h 1751733"/>
                    <a:gd name="connsiteX0" fmla="*/ 6063 w 9167748"/>
                    <a:gd name="connsiteY0" fmla="*/ 0 h 1751733"/>
                    <a:gd name="connsiteX1" fmla="*/ 9167748 w 9167748"/>
                    <a:gd name="connsiteY1" fmla="*/ 1380 h 1751733"/>
                    <a:gd name="connsiteX2" fmla="*/ 9166293 w 9167748"/>
                    <a:gd name="connsiteY2" fmla="*/ 1751733 h 1751733"/>
                    <a:gd name="connsiteX3" fmla="*/ 498 w 9167748"/>
                    <a:gd name="connsiteY3" fmla="*/ 1748543 h 1751733"/>
                    <a:gd name="connsiteX4" fmla="*/ 6063 w 9167748"/>
                    <a:gd name="connsiteY4" fmla="*/ 0 h 1751733"/>
                    <a:gd name="connsiteX0" fmla="*/ 6063 w 9167748"/>
                    <a:gd name="connsiteY0" fmla="*/ 0 h 1751733"/>
                    <a:gd name="connsiteX1" fmla="*/ 9167748 w 9167748"/>
                    <a:gd name="connsiteY1" fmla="*/ 1380 h 1751733"/>
                    <a:gd name="connsiteX2" fmla="*/ 9166293 w 9167748"/>
                    <a:gd name="connsiteY2" fmla="*/ 1751733 h 1751733"/>
                    <a:gd name="connsiteX3" fmla="*/ 498 w 9167748"/>
                    <a:gd name="connsiteY3" fmla="*/ 1748543 h 1751733"/>
                    <a:gd name="connsiteX4" fmla="*/ 6063 w 9167748"/>
                    <a:gd name="connsiteY4" fmla="*/ 0 h 1751733"/>
                    <a:gd name="connsiteX0" fmla="*/ 6063 w 9167748"/>
                    <a:gd name="connsiteY0" fmla="*/ 0 h 1751733"/>
                    <a:gd name="connsiteX1" fmla="*/ 9167748 w 9167748"/>
                    <a:gd name="connsiteY1" fmla="*/ 1380 h 1751733"/>
                    <a:gd name="connsiteX2" fmla="*/ 9166293 w 9167748"/>
                    <a:gd name="connsiteY2" fmla="*/ 1751733 h 1751733"/>
                    <a:gd name="connsiteX3" fmla="*/ 498 w 9167748"/>
                    <a:gd name="connsiteY3" fmla="*/ 1745442 h 1751733"/>
                    <a:gd name="connsiteX4" fmla="*/ 6063 w 9167748"/>
                    <a:gd name="connsiteY4" fmla="*/ 0 h 1751733"/>
                    <a:gd name="connsiteX0" fmla="*/ 0 w 9161685"/>
                    <a:gd name="connsiteY0" fmla="*/ 0 h 1751733"/>
                    <a:gd name="connsiteX1" fmla="*/ 9161685 w 9161685"/>
                    <a:gd name="connsiteY1" fmla="*/ 1380 h 1751733"/>
                    <a:gd name="connsiteX2" fmla="*/ 9160230 w 9161685"/>
                    <a:gd name="connsiteY2" fmla="*/ 1751733 h 1751733"/>
                    <a:gd name="connsiteX3" fmla="*/ 1700 w 9161685"/>
                    <a:gd name="connsiteY3" fmla="*/ 1745442 h 1751733"/>
                    <a:gd name="connsiteX4" fmla="*/ 0 w 9161685"/>
                    <a:gd name="connsiteY4" fmla="*/ 0 h 175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5" h="1751733">
                      <a:moveTo>
                        <a:pt x="0" y="0"/>
                      </a:moveTo>
                      <a:lnTo>
                        <a:pt x="9161685" y="1380"/>
                      </a:lnTo>
                      <a:cubicBezTo>
                        <a:pt x="9158697" y="563168"/>
                        <a:pt x="9163218" y="1189945"/>
                        <a:pt x="9160230" y="1751733"/>
                      </a:cubicBezTo>
                      <a:lnTo>
                        <a:pt x="1700" y="1745442"/>
                      </a:lnTo>
                      <a:cubicBezTo>
                        <a:pt x="-1288" y="121951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45042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36503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54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004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00" y="558800"/>
            <a:ext cx="9145700" cy="62992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786" y="4732255"/>
            <a:ext cx="216000" cy="43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04067"/>
            <a:ext cx="9151496" cy="3370049"/>
            <a:chOff x="-7496" y="6574925"/>
            <a:chExt cx="9151496" cy="36628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574925"/>
              <a:ext cx="9151496" cy="3662817"/>
              <a:chOff x="-14991" y="3574582"/>
              <a:chExt cx="9151496" cy="366281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574585"/>
                <a:ext cx="9151496" cy="3662814"/>
                <a:chOff x="-74258" y="4964340"/>
                <a:chExt cx="9267816" cy="21173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4964341"/>
                  <a:ext cx="9267816" cy="211730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4964340"/>
                  <a:ext cx="925263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574582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620135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75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1914</cp:revision>
  <cp:lastPrinted>2021-06-25T07:07:00Z</cp:lastPrinted>
  <dcterms:created xsi:type="dcterms:W3CDTF">2019-05-16T01:35:00Z</dcterms:created>
  <dcterms:modified xsi:type="dcterms:W3CDTF">2023-03-28T07:40:30Z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