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346" autoAdjust="0"/>
  </p:normalViewPr>
  <p:slideViewPr>
    <p:cSldViewPr snapToGrid="0">
      <p:cViewPr>
        <p:scale>
          <a:sx n="300" d="100"/>
          <a:sy n="300" d="100"/>
        </p:scale>
        <p:origin x="-4272" y="-418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73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63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38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9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08" b="19207"/>
          <a:stretch/>
        </p:blipFill>
        <p:spPr>
          <a:xfrm>
            <a:off x="0" y="217165"/>
            <a:ext cx="9150313" cy="66408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03" y="4760370"/>
            <a:ext cx="939402" cy="173250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075165"/>
            <a:ext cx="9144000" cy="6603808"/>
            <a:chOff x="14993" y="6969118"/>
            <a:chExt cx="9144000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337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00017 -0.1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90" y="4896463"/>
            <a:ext cx="968850" cy="17868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6" y="7243368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10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1 L -0.00069 -0.14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08" b="19207"/>
          <a:stretch/>
        </p:blipFill>
        <p:spPr>
          <a:xfrm>
            <a:off x="0" y="217165"/>
            <a:ext cx="9150313" cy="664083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03" y="4760370"/>
            <a:ext cx="939402" cy="173250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091939"/>
            <a:ext cx="9148866" cy="869300"/>
            <a:chOff x="14993" y="6969118"/>
            <a:chExt cx="9148866" cy="86930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48866" cy="83190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65106" y="701287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63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90" y="4896463"/>
            <a:ext cx="968850" cy="178681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6289639"/>
            <a:ext cx="9144001" cy="624072"/>
            <a:chOff x="14993" y="6969118"/>
            <a:chExt cx="9144001" cy="62407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866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0241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0.44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098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1913</cp:revision>
  <cp:lastPrinted>2021-06-25T07:07:00Z</cp:lastPrinted>
  <dcterms:created xsi:type="dcterms:W3CDTF">2019-05-16T01:35:00Z</dcterms:created>
  <dcterms:modified xsi:type="dcterms:W3CDTF">2023-03-29T01:31:24Z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