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0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>
        <p:scale>
          <a:sx n="75" d="100"/>
          <a:sy n="75" d="100"/>
        </p:scale>
        <p:origin x="2208" y="73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52831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47252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7882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8813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925" y="4765924"/>
            <a:ext cx="252000" cy="504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36565" cy="6603808"/>
            <a:chOff x="14993" y="6969118"/>
            <a:chExt cx="9136565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2743" y="700651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/>
                <a:t>8.62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90481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4.07407E-6 L -0.00035 -0.6835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341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図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255" y="133350"/>
            <a:ext cx="9150256" cy="672465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299" y="5300519"/>
            <a:ext cx="676486" cy="1352973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" y="7205977"/>
            <a:ext cx="9150050" cy="6603808"/>
            <a:chOff x="14993" y="6969118"/>
            <a:chExt cx="9142553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8.62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72004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7 0.00324 L -0.00035 -0.9437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-47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925" y="4765924"/>
            <a:ext cx="252000" cy="504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grpSp>
        <p:nvGrpSpPr>
          <p:cNvPr id="23" name="グループ化 22"/>
          <p:cNvGrpSpPr/>
          <p:nvPr/>
        </p:nvGrpSpPr>
        <p:grpSpPr>
          <a:xfrm>
            <a:off x="7435" y="2505710"/>
            <a:ext cx="9136565" cy="4420869"/>
            <a:chOff x="14993" y="6969118"/>
            <a:chExt cx="9136565" cy="4420869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4383477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2743" y="700651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/>
                <a:t>8.62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65032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255" y="133350"/>
            <a:ext cx="9150256" cy="6724650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299" y="5300519"/>
            <a:ext cx="676486" cy="1352973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-6255" y="734556"/>
            <a:ext cx="9150255" cy="6256794"/>
            <a:chOff x="4830" y="6969118"/>
            <a:chExt cx="9152716" cy="6256794"/>
          </a:xfrm>
        </p:grpSpPr>
        <p:sp>
          <p:nvSpPr>
            <p:cNvPr id="23" name="正方形/長方形 22"/>
            <p:cNvSpPr/>
            <p:nvPr/>
          </p:nvSpPr>
          <p:spPr>
            <a:xfrm>
              <a:off x="4830" y="7006510"/>
              <a:ext cx="9152716" cy="6219402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8.62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1268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11394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1912</cp:revision>
  <cp:lastPrinted>2021-06-25T07:07:00Z</cp:lastPrinted>
  <dcterms:created xsi:type="dcterms:W3CDTF">2019-05-16T01:35:00Z</dcterms:created>
  <dcterms:modified xsi:type="dcterms:W3CDTF">2023-03-29T01:26:36Z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