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40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222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402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5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880" y="4159877"/>
            <a:ext cx="741759" cy="1367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58" y="6959598"/>
            <a:ext cx="9151257" cy="6310924"/>
            <a:chOff x="-7258" y="6822836"/>
            <a:chExt cx="9151257" cy="51389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8" y="6822836"/>
              <a:ext cx="9151257" cy="5138965"/>
              <a:chOff x="-14753" y="3822493"/>
              <a:chExt cx="9151257" cy="51389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3" y="3822493"/>
                <a:ext cx="9151257" cy="5138965"/>
                <a:chOff x="-74017" y="5107646"/>
                <a:chExt cx="9267574" cy="29705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7" y="5107646"/>
                  <a:ext cx="9267574" cy="29705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85"/>
                    <a:gd name="connsiteY0" fmla="*/ 3670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3670 h 1750353"/>
                    <a:gd name="connsiteX0" fmla="*/ 0 w 9161685"/>
                    <a:gd name="connsiteY0" fmla="*/ 3670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3670 h 1750353"/>
                    <a:gd name="connsiteX0" fmla="*/ 0 w 9161685"/>
                    <a:gd name="connsiteY0" fmla="*/ 3670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700 w 9161685"/>
                    <a:gd name="connsiteY3" fmla="*/ 1730342 h 1750353"/>
                    <a:gd name="connsiteX4" fmla="*/ 0 w 9161685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5" h="1750353">
                      <a:moveTo>
                        <a:pt x="0" y="3670"/>
                      </a:moveTo>
                      <a:lnTo>
                        <a:pt x="9161685" y="0"/>
                      </a:lnTo>
                      <a:cubicBezTo>
                        <a:pt x="9158697" y="561788"/>
                        <a:pt x="9163218" y="1188565"/>
                        <a:pt x="9160230" y="1750353"/>
                      </a:cubicBezTo>
                      <a:lnTo>
                        <a:pt x="1700" y="1730342"/>
                      </a:lnTo>
                      <a:cubicBezTo>
                        <a:pt x="-1288" y="1204412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514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92 L 0.00052 -0.90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8" t="31871" r="14216"/>
          <a:stretch/>
        </p:blipFill>
        <p:spPr>
          <a:xfrm>
            <a:off x="-10160" y="467360"/>
            <a:ext cx="9184640" cy="639064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002" y="3802907"/>
            <a:ext cx="273280" cy="50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38202"/>
            <a:ext cx="9157547" cy="6372998"/>
            <a:chOff x="-13547" y="6808453"/>
            <a:chExt cx="9157547" cy="692664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7" y="6808453"/>
              <a:ext cx="9157547" cy="6926645"/>
              <a:chOff x="-21042" y="3808110"/>
              <a:chExt cx="9157547" cy="692664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2" y="3808110"/>
                <a:ext cx="9157547" cy="6926645"/>
                <a:chOff x="-80386" y="5099331"/>
                <a:chExt cx="9273944" cy="400397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6" y="5099331"/>
                  <a:ext cx="9273944" cy="400397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3995"/>
                    <a:gd name="connsiteX1" fmla="*/ 9154420 w 9154420"/>
                    <a:gd name="connsiteY1" fmla="*/ 3642 h 1753995"/>
                    <a:gd name="connsiteX2" fmla="*/ 9152965 w 9154420"/>
                    <a:gd name="connsiteY2" fmla="*/ 1753995 h 1753995"/>
                    <a:gd name="connsiteX3" fmla="*/ 8965 w 9154420"/>
                    <a:gd name="connsiteY3" fmla="*/ 1736066 h 1753995"/>
                    <a:gd name="connsiteX4" fmla="*/ 0 w 9154420"/>
                    <a:gd name="connsiteY4" fmla="*/ 0 h 1753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3995">
                      <a:moveTo>
                        <a:pt x="0" y="0"/>
                      </a:moveTo>
                      <a:lnTo>
                        <a:pt x="9154420" y="3642"/>
                      </a:lnTo>
                      <a:cubicBezTo>
                        <a:pt x="9151432" y="565430"/>
                        <a:pt x="9155953" y="1192207"/>
                        <a:pt x="9152965" y="1753995"/>
                      </a:cubicBezTo>
                      <a:lnTo>
                        <a:pt x="8965" y="1736066"/>
                      </a:lnTo>
                      <a:cubicBezTo>
                        <a:pt x="5977" y="121013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545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672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93 L 0.00087 -0.661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880" y="4159877"/>
            <a:ext cx="741759" cy="13679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19" y="717187"/>
            <a:ext cx="9151618" cy="6262733"/>
            <a:chOff x="-7620" y="6807346"/>
            <a:chExt cx="9151618" cy="509972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620" y="6807346"/>
              <a:ext cx="9151618" cy="5099724"/>
              <a:chOff x="-15115" y="3807003"/>
              <a:chExt cx="9151618" cy="509972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115" y="3807003"/>
                <a:ext cx="9151618" cy="5099724"/>
                <a:chOff x="-74384" y="5098691"/>
                <a:chExt cx="9267940" cy="29479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384" y="5098691"/>
                  <a:ext cx="9267940" cy="29479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2188"/>
                    <a:gd name="connsiteX1" fmla="*/ 9154420 w 9154420"/>
                    <a:gd name="connsiteY1" fmla="*/ 1835 h 1752188"/>
                    <a:gd name="connsiteX2" fmla="*/ 9152965 w 9154420"/>
                    <a:gd name="connsiteY2" fmla="*/ 1752188 h 1752188"/>
                    <a:gd name="connsiteX3" fmla="*/ 8965 w 9154420"/>
                    <a:gd name="connsiteY3" fmla="*/ 1734259 h 1752188"/>
                    <a:gd name="connsiteX4" fmla="*/ 0 w 9154420"/>
                    <a:gd name="connsiteY4" fmla="*/ 0 h 1752188"/>
                    <a:gd name="connsiteX0" fmla="*/ 1949 w 9156369"/>
                    <a:gd name="connsiteY0" fmla="*/ 0 h 1752188"/>
                    <a:gd name="connsiteX1" fmla="*/ 9156369 w 9156369"/>
                    <a:gd name="connsiteY1" fmla="*/ 1835 h 1752188"/>
                    <a:gd name="connsiteX2" fmla="*/ 9154914 w 9156369"/>
                    <a:gd name="connsiteY2" fmla="*/ 1752188 h 1752188"/>
                    <a:gd name="connsiteX3" fmla="*/ 743 w 9156369"/>
                    <a:gd name="connsiteY3" fmla="*/ 1726872 h 1752188"/>
                    <a:gd name="connsiteX4" fmla="*/ 1949 w 9156369"/>
                    <a:gd name="connsiteY4" fmla="*/ 0 h 1752188"/>
                    <a:gd name="connsiteX0" fmla="*/ 1949 w 9156369"/>
                    <a:gd name="connsiteY0" fmla="*/ 0 h 1752188"/>
                    <a:gd name="connsiteX1" fmla="*/ 9156369 w 9156369"/>
                    <a:gd name="connsiteY1" fmla="*/ 1835 h 1752188"/>
                    <a:gd name="connsiteX2" fmla="*/ 9154914 w 9156369"/>
                    <a:gd name="connsiteY2" fmla="*/ 1752188 h 1752188"/>
                    <a:gd name="connsiteX3" fmla="*/ 743 w 9156369"/>
                    <a:gd name="connsiteY3" fmla="*/ 1744108 h 1752188"/>
                    <a:gd name="connsiteX4" fmla="*/ 1949 w 9156369"/>
                    <a:gd name="connsiteY4" fmla="*/ 0 h 1752188"/>
                    <a:gd name="connsiteX0" fmla="*/ 1949 w 9156369"/>
                    <a:gd name="connsiteY0" fmla="*/ 0 h 1752188"/>
                    <a:gd name="connsiteX1" fmla="*/ 9156369 w 9156369"/>
                    <a:gd name="connsiteY1" fmla="*/ 1835 h 1752188"/>
                    <a:gd name="connsiteX2" fmla="*/ 9154914 w 9156369"/>
                    <a:gd name="connsiteY2" fmla="*/ 1752188 h 1752188"/>
                    <a:gd name="connsiteX3" fmla="*/ 743 w 9156369"/>
                    <a:gd name="connsiteY3" fmla="*/ 1744108 h 1752188"/>
                    <a:gd name="connsiteX4" fmla="*/ 1949 w 9156369"/>
                    <a:gd name="connsiteY4" fmla="*/ 0 h 1752188"/>
                    <a:gd name="connsiteX0" fmla="*/ 1949 w 9156369"/>
                    <a:gd name="connsiteY0" fmla="*/ 0 h 1752188"/>
                    <a:gd name="connsiteX1" fmla="*/ 9156369 w 9156369"/>
                    <a:gd name="connsiteY1" fmla="*/ 1835 h 1752188"/>
                    <a:gd name="connsiteX2" fmla="*/ 9154914 w 9156369"/>
                    <a:gd name="connsiteY2" fmla="*/ 1752188 h 1752188"/>
                    <a:gd name="connsiteX3" fmla="*/ 743 w 9156369"/>
                    <a:gd name="connsiteY3" fmla="*/ 1744108 h 1752188"/>
                    <a:gd name="connsiteX4" fmla="*/ 1949 w 9156369"/>
                    <a:gd name="connsiteY4" fmla="*/ 0 h 1752188"/>
                    <a:gd name="connsiteX0" fmla="*/ 0 w 9154420"/>
                    <a:gd name="connsiteY0" fmla="*/ 0 h 1752188"/>
                    <a:gd name="connsiteX1" fmla="*/ 9154420 w 9154420"/>
                    <a:gd name="connsiteY1" fmla="*/ 1835 h 1752188"/>
                    <a:gd name="connsiteX2" fmla="*/ 9152965 w 9154420"/>
                    <a:gd name="connsiteY2" fmla="*/ 1752188 h 1752188"/>
                    <a:gd name="connsiteX3" fmla="*/ 3880 w 9154420"/>
                    <a:gd name="connsiteY3" fmla="*/ 1731796 h 1752188"/>
                    <a:gd name="connsiteX4" fmla="*/ 0 w 9154420"/>
                    <a:gd name="connsiteY4" fmla="*/ 0 h 1752188"/>
                    <a:gd name="connsiteX0" fmla="*/ 11724 w 9166144"/>
                    <a:gd name="connsiteY0" fmla="*/ 0 h 1752188"/>
                    <a:gd name="connsiteX1" fmla="*/ 9166144 w 9166144"/>
                    <a:gd name="connsiteY1" fmla="*/ 1835 h 1752188"/>
                    <a:gd name="connsiteX2" fmla="*/ 9164689 w 9166144"/>
                    <a:gd name="connsiteY2" fmla="*/ 1752188 h 1752188"/>
                    <a:gd name="connsiteX3" fmla="*/ 347 w 9166144"/>
                    <a:gd name="connsiteY3" fmla="*/ 1731796 h 1752188"/>
                    <a:gd name="connsiteX4" fmla="*/ 11724 w 9166144"/>
                    <a:gd name="connsiteY4" fmla="*/ 0 h 1752188"/>
                    <a:gd name="connsiteX0" fmla="*/ 11724 w 9166144"/>
                    <a:gd name="connsiteY0" fmla="*/ 0 h 1752188"/>
                    <a:gd name="connsiteX1" fmla="*/ 9166144 w 9166144"/>
                    <a:gd name="connsiteY1" fmla="*/ 1835 h 1752188"/>
                    <a:gd name="connsiteX2" fmla="*/ 9164689 w 9166144"/>
                    <a:gd name="connsiteY2" fmla="*/ 1752188 h 1752188"/>
                    <a:gd name="connsiteX3" fmla="*/ 347 w 9166144"/>
                    <a:gd name="connsiteY3" fmla="*/ 1731796 h 1752188"/>
                    <a:gd name="connsiteX4" fmla="*/ 11724 w 9166144"/>
                    <a:gd name="connsiteY4" fmla="*/ 0 h 1752188"/>
                    <a:gd name="connsiteX0" fmla="*/ 4326 w 9158746"/>
                    <a:gd name="connsiteY0" fmla="*/ 0 h 1752188"/>
                    <a:gd name="connsiteX1" fmla="*/ 9158746 w 9158746"/>
                    <a:gd name="connsiteY1" fmla="*/ 1835 h 1752188"/>
                    <a:gd name="connsiteX2" fmla="*/ 9157291 w 9158746"/>
                    <a:gd name="connsiteY2" fmla="*/ 1752188 h 1752188"/>
                    <a:gd name="connsiteX3" fmla="*/ 578 w 9158746"/>
                    <a:gd name="connsiteY3" fmla="*/ 1731796 h 1752188"/>
                    <a:gd name="connsiteX4" fmla="*/ 4326 w 9158746"/>
                    <a:gd name="connsiteY4" fmla="*/ 0 h 1752188"/>
                    <a:gd name="connsiteX0" fmla="*/ 0 w 9162049"/>
                    <a:gd name="connsiteY0" fmla="*/ 0 h 1756488"/>
                    <a:gd name="connsiteX1" fmla="*/ 9162049 w 9162049"/>
                    <a:gd name="connsiteY1" fmla="*/ 6135 h 1756488"/>
                    <a:gd name="connsiteX2" fmla="*/ 9160594 w 9162049"/>
                    <a:gd name="connsiteY2" fmla="*/ 1756488 h 1756488"/>
                    <a:gd name="connsiteX3" fmla="*/ 3881 w 9162049"/>
                    <a:gd name="connsiteY3" fmla="*/ 1736096 h 1756488"/>
                    <a:gd name="connsiteX4" fmla="*/ 0 w 9162049"/>
                    <a:gd name="connsiteY4" fmla="*/ 0 h 1756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49" h="1756488">
                      <a:moveTo>
                        <a:pt x="0" y="0"/>
                      </a:moveTo>
                      <a:lnTo>
                        <a:pt x="9162049" y="6135"/>
                      </a:lnTo>
                      <a:cubicBezTo>
                        <a:pt x="9159061" y="567923"/>
                        <a:pt x="9163582" y="1194700"/>
                        <a:pt x="9160594" y="1756488"/>
                      </a:cubicBezTo>
                      <a:lnTo>
                        <a:pt x="3881" y="1736096"/>
                      </a:lnTo>
                      <a:cubicBezTo>
                        <a:pt x="893" y="121016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987"/>
                  <a:ext cx="9252632" cy="792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8" cy="232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9" y="686044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52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8" t="31871" r="14216"/>
          <a:stretch/>
        </p:blipFill>
        <p:spPr>
          <a:xfrm>
            <a:off x="-10160" y="467360"/>
            <a:ext cx="9184640" cy="639064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002" y="3802907"/>
            <a:ext cx="273280" cy="50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9029" y="2514658"/>
            <a:ext cx="9180286" cy="4409816"/>
            <a:chOff x="-20804" y="6822138"/>
            <a:chExt cx="9164804" cy="479291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804" y="6822138"/>
              <a:ext cx="9164804" cy="4792915"/>
              <a:chOff x="-28299" y="3821795"/>
              <a:chExt cx="9164804" cy="479291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299" y="3821795"/>
                <a:ext cx="9164804" cy="4792915"/>
                <a:chOff x="-87735" y="5107241"/>
                <a:chExt cx="9281293" cy="27705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735" y="5107241"/>
                  <a:ext cx="9281293" cy="27705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75"/>
                    <a:gd name="connsiteY0" fmla="*/ 0 h 1750614"/>
                    <a:gd name="connsiteX1" fmla="*/ 9161675 w 9161675"/>
                    <a:gd name="connsiteY1" fmla="*/ 261 h 1750614"/>
                    <a:gd name="connsiteX2" fmla="*/ 9160220 w 9161675"/>
                    <a:gd name="connsiteY2" fmla="*/ 1750614 h 1750614"/>
                    <a:gd name="connsiteX3" fmla="*/ 16220 w 9161675"/>
                    <a:gd name="connsiteY3" fmla="*/ 1732685 h 1750614"/>
                    <a:gd name="connsiteX4" fmla="*/ 0 w 9161675"/>
                    <a:gd name="connsiteY4" fmla="*/ 0 h 1750614"/>
                    <a:gd name="connsiteX0" fmla="*/ 0 w 9161675"/>
                    <a:gd name="connsiteY0" fmla="*/ 0 h 1750614"/>
                    <a:gd name="connsiteX1" fmla="*/ 9161675 w 9161675"/>
                    <a:gd name="connsiteY1" fmla="*/ 261 h 1750614"/>
                    <a:gd name="connsiteX2" fmla="*/ 9160220 w 9161675"/>
                    <a:gd name="connsiteY2" fmla="*/ 1750614 h 1750614"/>
                    <a:gd name="connsiteX3" fmla="*/ 8966 w 9161675"/>
                    <a:gd name="connsiteY3" fmla="*/ 1732685 h 1750614"/>
                    <a:gd name="connsiteX4" fmla="*/ 0 w 9161675"/>
                    <a:gd name="connsiteY4" fmla="*/ 0 h 1750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75" h="1750614">
                      <a:moveTo>
                        <a:pt x="0" y="0"/>
                      </a:moveTo>
                      <a:lnTo>
                        <a:pt x="9161675" y="261"/>
                      </a:lnTo>
                      <a:cubicBezTo>
                        <a:pt x="9158687" y="562049"/>
                        <a:pt x="9163208" y="1188826"/>
                        <a:pt x="9160220" y="1750614"/>
                      </a:cubicBezTo>
                      <a:lnTo>
                        <a:pt x="8966" y="1732685"/>
                      </a:lnTo>
                      <a:cubicBezTo>
                        <a:pt x="5978" y="120675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4"/>
                  <a:ext cx="9252634" cy="925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1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7397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348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1918</cp:revision>
  <cp:lastPrinted>2021-06-25T07:07:00Z</cp:lastPrinted>
  <dcterms:created xsi:type="dcterms:W3CDTF">2019-05-16T01:35:00Z</dcterms:created>
  <dcterms:modified xsi:type="dcterms:W3CDTF">2023-03-29T02:47:50Z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