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497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739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485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24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797" y="3751942"/>
            <a:ext cx="1171038" cy="215970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474462"/>
            <a:chOff x="0" y="6822837"/>
            <a:chExt cx="9144000" cy="52721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5272133"/>
              <a:chOff x="-7495" y="3822494"/>
              <a:chExt cx="9144000" cy="52721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4"/>
                <a:ext cx="9143999" cy="5272133"/>
                <a:chOff x="-66666" y="5107646"/>
                <a:chExt cx="9260224" cy="30475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6"/>
                  <a:ext cx="9260224" cy="30475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3670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3670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196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463 L 0 -0.906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23" y="4655198"/>
            <a:ext cx="195200" cy="36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5"/>
            <a:ext cx="9144000" cy="6359765"/>
            <a:chOff x="-13547" y="6822835"/>
            <a:chExt cx="9157547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5"/>
              <a:ext cx="9157547" cy="6912262"/>
              <a:chOff x="-21042" y="3822492"/>
              <a:chExt cx="9157547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2"/>
                <a:ext cx="9157547" cy="6912262"/>
                <a:chOff x="-80386" y="5107645"/>
                <a:chExt cx="9273944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53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2424 h 1750353"/>
                    <a:gd name="connsiteX4" fmla="*/ 0 w 9154420"/>
                    <a:gd name="connsiteY4" fmla="*/ 3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5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26283"/>
                        <a:pt x="0" y="3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1042" y="3822492"/>
                <a:ext cx="9157547" cy="139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4463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892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47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797" y="3751942"/>
            <a:ext cx="1171038" cy="215970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41795"/>
            <a:ext cx="9144000" cy="6238486"/>
            <a:chOff x="0" y="6822836"/>
            <a:chExt cx="9144000" cy="50799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5079979"/>
              <a:chOff x="-7495" y="3822493"/>
              <a:chExt cx="9144000" cy="50799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5079979"/>
                <a:chOff x="-66668" y="5107646"/>
                <a:chExt cx="9260226" cy="293650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6"/>
                  <a:ext cx="9260226" cy="293650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8317"/>
                    <a:gd name="connsiteY0" fmla="*/ 512 h 1750353"/>
                    <a:gd name="connsiteX1" fmla="*/ 9148317 w 9148317"/>
                    <a:gd name="connsiteY1" fmla="*/ 0 h 1750353"/>
                    <a:gd name="connsiteX2" fmla="*/ 9146862 w 9148317"/>
                    <a:gd name="connsiteY2" fmla="*/ 1750353 h 1750353"/>
                    <a:gd name="connsiteX3" fmla="*/ 2862 w 9148317"/>
                    <a:gd name="connsiteY3" fmla="*/ 1732424 h 1750353"/>
                    <a:gd name="connsiteX4" fmla="*/ 0 w 9148317"/>
                    <a:gd name="connsiteY4" fmla="*/ 512 h 1750353"/>
                    <a:gd name="connsiteX0" fmla="*/ 15733 w 9164050"/>
                    <a:gd name="connsiteY0" fmla="*/ 512 h 1750353"/>
                    <a:gd name="connsiteX1" fmla="*/ 9164050 w 9164050"/>
                    <a:gd name="connsiteY1" fmla="*/ 0 h 1750353"/>
                    <a:gd name="connsiteX2" fmla="*/ 9162595 w 9164050"/>
                    <a:gd name="connsiteY2" fmla="*/ 1750353 h 1750353"/>
                    <a:gd name="connsiteX3" fmla="*/ 286 w 9164050"/>
                    <a:gd name="connsiteY3" fmla="*/ 1732424 h 1750353"/>
                    <a:gd name="connsiteX4" fmla="*/ 15733 w 9164050"/>
                    <a:gd name="connsiteY4" fmla="*/ 512 h 1750353"/>
                    <a:gd name="connsiteX0" fmla="*/ 3846 w 9152163"/>
                    <a:gd name="connsiteY0" fmla="*/ 512 h 1750353"/>
                    <a:gd name="connsiteX1" fmla="*/ 9152163 w 9152163"/>
                    <a:gd name="connsiteY1" fmla="*/ 0 h 1750353"/>
                    <a:gd name="connsiteX2" fmla="*/ 9150708 w 9152163"/>
                    <a:gd name="connsiteY2" fmla="*/ 1750353 h 1750353"/>
                    <a:gd name="connsiteX3" fmla="*/ 605 w 9152163"/>
                    <a:gd name="connsiteY3" fmla="*/ 1734901 h 1750353"/>
                    <a:gd name="connsiteX4" fmla="*/ 3846 w 9152163"/>
                    <a:gd name="connsiteY4" fmla="*/ 512 h 1750353"/>
                    <a:gd name="connsiteX0" fmla="*/ 0 w 9154420"/>
                    <a:gd name="connsiteY0" fmla="*/ 546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862 w 9154420"/>
                    <a:gd name="connsiteY3" fmla="*/ 1734901 h 1750353"/>
                    <a:gd name="connsiteX4" fmla="*/ 0 w 9154420"/>
                    <a:gd name="connsiteY4" fmla="*/ 546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46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2862" y="1734901"/>
                      </a:lnTo>
                      <a:cubicBezTo>
                        <a:pt x="-126" y="1208971"/>
                        <a:pt x="2988" y="531395"/>
                        <a:pt x="0" y="546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01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703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23" y="4655198"/>
            <a:ext cx="195200" cy="36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778604"/>
            <a:ext cx="9157547" cy="3147682"/>
            <a:chOff x="-13547" y="6799884"/>
            <a:chExt cx="9157547" cy="34211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799884"/>
              <a:ext cx="9157547" cy="3421133"/>
              <a:chOff x="-21042" y="3799541"/>
              <a:chExt cx="9157547" cy="34211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11295"/>
                <a:ext cx="9157547" cy="3409379"/>
                <a:chOff x="-80386" y="5101172"/>
                <a:chExt cx="9273944" cy="19708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1172"/>
                  <a:ext cx="9273944" cy="19708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6267"/>
                    <a:gd name="connsiteX1" fmla="*/ 9154420 w 9154420"/>
                    <a:gd name="connsiteY1" fmla="*/ 5914 h 1756267"/>
                    <a:gd name="connsiteX2" fmla="*/ 9152965 w 9154420"/>
                    <a:gd name="connsiteY2" fmla="*/ 1756267 h 1756267"/>
                    <a:gd name="connsiteX3" fmla="*/ 8965 w 9154420"/>
                    <a:gd name="connsiteY3" fmla="*/ 1738338 h 1756267"/>
                    <a:gd name="connsiteX4" fmla="*/ 0 w 9154420"/>
                    <a:gd name="connsiteY4" fmla="*/ 0 h 1756267"/>
                    <a:gd name="connsiteX0" fmla="*/ 6743 w 9161163"/>
                    <a:gd name="connsiteY0" fmla="*/ 0 h 1756267"/>
                    <a:gd name="connsiteX1" fmla="*/ 9161163 w 9161163"/>
                    <a:gd name="connsiteY1" fmla="*/ 5914 h 1756267"/>
                    <a:gd name="connsiteX2" fmla="*/ 9159708 w 9161163"/>
                    <a:gd name="connsiteY2" fmla="*/ 1756267 h 1756267"/>
                    <a:gd name="connsiteX3" fmla="*/ 473 w 9161163"/>
                    <a:gd name="connsiteY3" fmla="*/ 1742712 h 1756267"/>
                    <a:gd name="connsiteX4" fmla="*/ 6743 w 9161163"/>
                    <a:gd name="connsiteY4" fmla="*/ 0 h 1756267"/>
                    <a:gd name="connsiteX0" fmla="*/ 6743 w 9161163"/>
                    <a:gd name="connsiteY0" fmla="*/ 0 h 1756267"/>
                    <a:gd name="connsiteX1" fmla="*/ 9161163 w 9161163"/>
                    <a:gd name="connsiteY1" fmla="*/ 5914 h 1756267"/>
                    <a:gd name="connsiteX2" fmla="*/ 9159708 w 9161163"/>
                    <a:gd name="connsiteY2" fmla="*/ 1756267 h 1756267"/>
                    <a:gd name="connsiteX3" fmla="*/ 473 w 9161163"/>
                    <a:gd name="connsiteY3" fmla="*/ 1742712 h 1756267"/>
                    <a:gd name="connsiteX4" fmla="*/ 6743 w 9161163"/>
                    <a:gd name="connsiteY4" fmla="*/ 0 h 1756267"/>
                    <a:gd name="connsiteX0" fmla="*/ 6743 w 9161163"/>
                    <a:gd name="connsiteY0" fmla="*/ 0 h 1756267"/>
                    <a:gd name="connsiteX1" fmla="*/ 9161163 w 9161163"/>
                    <a:gd name="connsiteY1" fmla="*/ 5914 h 1756267"/>
                    <a:gd name="connsiteX2" fmla="*/ 9159708 w 9161163"/>
                    <a:gd name="connsiteY2" fmla="*/ 1756267 h 1756267"/>
                    <a:gd name="connsiteX3" fmla="*/ 473 w 9161163"/>
                    <a:gd name="connsiteY3" fmla="*/ 1747086 h 1756267"/>
                    <a:gd name="connsiteX4" fmla="*/ 6743 w 9161163"/>
                    <a:gd name="connsiteY4" fmla="*/ 0 h 1756267"/>
                    <a:gd name="connsiteX0" fmla="*/ 0 w 9154420"/>
                    <a:gd name="connsiteY0" fmla="*/ 0 h 1756267"/>
                    <a:gd name="connsiteX1" fmla="*/ 9154420 w 9154420"/>
                    <a:gd name="connsiteY1" fmla="*/ 5914 h 1756267"/>
                    <a:gd name="connsiteX2" fmla="*/ 9152965 w 9154420"/>
                    <a:gd name="connsiteY2" fmla="*/ 1756267 h 1756267"/>
                    <a:gd name="connsiteX3" fmla="*/ 1347 w 9154420"/>
                    <a:gd name="connsiteY3" fmla="*/ 1747086 h 1756267"/>
                    <a:gd name="connsiteX4" fmla="*/ 0 w 9154420"/>
                    <a:gd name="connsiteY4" fmla="*/ 0 h 1756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6267">
                      <a:moveTo>
                        <a:pt x="0" y="0"/>
                      </a:moveTo>
                      <a:lnTo>
                        <a:pt x="9154420" y="5914"/>
                      </a:lnTo>
                      <a:cubicBezTo>
                        <a:pt x="9151432" y="567702"/>
                        <a:pt x="9155953" y="1194479"/>
                        <a:pt x="9152965" y="1756267"/>
                      </a:cubicBezTo>
                      <a:lnTo>
                        <a:pt x="1347" y="1747086"/>
                      </a:lnTo>
                      <a:cubicBezTo>
                        <a:pt x="-1641" y="122115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808"/>
                  <a:ext cx="9252634" cy="910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21042" y="3799541"/>
                <a:ext cx="915029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1700" y="6838868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0544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1918</cp:revision>
  <cp:lastPrinted>2021-06-25T07:07:00Z</cp:lastPrinted>
  <dcterms:created xsi:type="dcterms:W3CDTF">2019-05-16T01:35:00Z</dcterms:created>
  <dcterms:modified xsi:type="dcterms:W3CDTF">2023-03-29T02:37:07Z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