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75" d="100"/>
          <a:sy n="75" d="100"/>
        </p:scale>
        <p:origin x="2208" y="73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51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3557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6059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9275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750" y="4896251"/>
            <a:ext cx="540000" cy="108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4098" y="6959600"/>
            <a:ext cx="9148099" cy="4638042"/>
            <a:chOff x="-11594" y="6822837"/>
            <a:chExt cx="9148099" cy="377674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1594" y="6822837"/>
              <a:ext cx="9148097" cy="3776742"/>
              <a:chOff x="-19089" y="3822494"/>
              <a:chExt cx="9148097" cy="377674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9089" y="3822495"/>
                <a:ext cx="9148097" cy="3776741"/>
                <a:chOff x="-78408" y="5107646"/>
                <a:chExt cx="9264374" cy="21831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8408" y="5107646"/>
                  <a:ext cx="9264374" cy="21831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13154 w 9145778"/>
                    <a:gd name="connsiteY0" fmla="*/ 1154 h 1750353"/>
                    <a:gd name="connsiteX1" fmla="*/ 9145778 w 9145778"/>
                    <a:gd name="connsiteY1" fmla="*/ 0 h 1750353"/>
                    <a:gd name="connsiteX2" fmla="*/ 9144323 w 9145778"/>
                    <a:gd name="connsiteY2" fmla="*/ 1750353 h 1750353"/>
                    <a:gd name="connsiteX3" fmla="*/ 323 w 9145778"/>
                    <a:gd name="connsiteY3" fmla="*/ 1732424 h 1750353"/>
                    <a:gd name="connsiteX4" fmla="*/ 13154 w 9145778"/>
                    <a:gd name="connsiteY4" fmla="*/ 1154 h 1750353"/>
                    <a:gd name="connsiteX0" fmla="*/ 13154 w 9145778"/>
                    <a:gd name="connsiteY0" fmla="*/ 1154 h 1750353"/>
                    <a:gd name="connsiteX1" fmla="*/ 9145778 w 9145778"/>
                    <a:gd name="connsiteY1" fmla="*/ 0 h 1750353"/>
                    <a:gd name="connsiteX2" fmla="*/ 9144323 w 9145778"/>
                    <a:gd name="connsiteY2" fmla="*/ 1750353 h 1750353"/>
                    <a:gd name="connsiteX3" fmla="*/ 323 w 9145778"/>
                    <a:gd name="connsiteY3" fmla="*/ 1732424 h 1750353"/>
                    <a:gd name="connsiteX4" fmla="*/ 13154 w 9145778"/>
                    <a:gd name="connsiteY4" fmla="*/ 1154 h 1750353"/>
                    <a:gd name="connsiteX0" fmla="*/ 6063 w 9145953"/>
                    <a:gd name="connsiteY0" fmla="*/ 3893 h 1750353"/>
                    <a:gd name="connsiteX1" fmla="*/ 9145953 w 9145953"/>
                    <a:gd name="connsiteY1" fmla="*/ 0 h 1750353"/>
                    <a:gd name="connsiteX2" fmla="*/ 9144498 w 9145953"/>
                    <a:gd name="connsiteY2" fmla="*/ 1750353 h 1750353"/>
                    <a:gd name="connsiteX3" fmla="*/ 498 w 9145953"/>
                    <a:gd name="connsiteY3" fmla="*/ 1732424 h 1750353"/>
                    <a:gd name="connsiteX4" fmla="*/ 6063 w 9145953"/>
                    <a:gd name="connsiteY4" fmla="*/ 3893 h 1750353"/>
                    <a:gd name="connsiteX0" fmla="*/ 6063 w 9145953"/>
                    <a:gd name="connsiteY0" fmla="*/ 0 h 1751937"/>
                    <a:gd name="connsiteX1" fmla="*/ 9145953 w 9145953"/>
                    <a:gd name="connsiteY1" fmla="*/ 1584 h 1751937"/>
                    <a:gd name="connsiteX2" fmla="*/ 9144498 w 9145953"/>
                    <a:gd name="connsiteY2" fmla="*/ 1751937 h 1751937"/>
                    <a:gd name="connsiteX3" fmla="*/ 498 w 9145953"/>
                    <a:gd name="connsiteY3" fmla="*/ 1734008 h 1751937"/>
                    <a:gd name="connsiteX4" fmla="*/ 6063 w 9145953"/>
                    <a:gd name="connsiteY4" fmla="*/ 0 h 1751937"/>
                    <a:gd name="connsiteX0" fmla="*/ 0 w 9150052"/>
                    <a:gd name="connsiteY0" fmla="*/ 333 h 1750353"/>
                    <a:gd name="connsiteX1" fmla="*/ 9150052 w 9150052"/>
                    <a:gd name="connsiteY1" fmla="*/ 0 h 1750353"/>
                    <a:gd name="connsiteX2" fmla="*/ 9148597 w 9150052"/>
                    <a:gd name="connsiteY2" fmla="*/ 1750353 h 1750353"/>
                    <a:gd name="connsiteX3" fmla="*/ 4597 w 9150052"/>
                    <a:gd name="connsiteY3" fmla="*/ 1732424 h 1750353"/>
                    <a:gd name="connsiteX4" fmla="*/ 0 w 9150052"/>
                    <a:gd name="connsiteY4" fmla="*/ 33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0052" h="1750353">
                      <a:moveTo>
                        <a:pt x="0" y="333"/>
                      </a:moveTo>
                      <a:lnTo>
                        <a:pt x="9150052" y="0"/>
                      </a:lnTo>
                      <a:cubicBezTo>
                        <a:pt x="9147064" y="561788"/>
                        <a:pt x="9151585" y="1188565"/>
                        <a:pt x="9148597" y="1750353"/>
                      </a:cubicBezTo>
                      <a:lnTo>
                        <a:pt x="4597" y="1732424"/>
                      </a:lnTo>
                      <a:cubicBezTo>
                        <a:pt x="1609" y="1206494"/>
                        <a:pt x="2988" y="526263"/>
                        <a:pt x="0" y="33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45042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36503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549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0.47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0081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7.40741E-7 L -2.77778E-6 -0.1696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44002" cy="685800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335" y="5183748"/>
            <a:ext cx="629264" cy="125852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49909"/>
            <a:ext cx="9144000" cy="6431628"/>
            <a:chOff x="0" y="6821177"/>
            <a:chExt cx="9144000" cy="699036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1177"/>
              <a:ext cx="9144000" cy="6990366"/>
              <a:chOff x="-7495" y="3820834"/>
              <a:chExt cx="9144000" cy="699036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0834"/>
                <a:ext cx="9144000" cy="6990366"/>
                <a:chOff x="-66667" y="5106686"/>
                <a:chExt cx="9260225" cy="404080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6686"/>
                  <a:ext cx="9260225" cy="404080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50769"/>
                    <a:gd name="connsiteX1" fmla="*/ 9154420 w 9154420"/>
                    <a:gd name="connsiteY1" fmla="*/ 416 h 1750769"/>
                    <a:gd name="connsiteX2" fmla="*/ 9152965 w 9154420"/>
                    <a:gd name="connsiteY2" fmla="*/ 1750769 h 1750769"/>
                    <a:gd name="connsiteX3" fmla="*/ 8965 w 9154420"/>
                    <a:gd name="connsiteY3" fmla="*/ 1732840 h 1750769"/>
                    <a:gd name="connsiteX4" fmla="*/ 0 w 9154420"/>
                    <a:gd name="connsiteY4" fmla="*/ 0 h 1750769"/>
                    <a:gd name="connsiteX0" fmla="*/ 0 w 9154420"/>
                    <a:gd name="connsiteY0" fmla="*/ 0 h 1750769"/>
                    <a:gd name="connsiteX1" fmla="*/ 9154420 w 9154420"/>
                    <a:gd name="connsiteY1" fmla="*/ 416 h 1750769"/>
                    <a:gd name="connsiteX2" fmla="*/ 9152965 w 9154420"/>
                    <a:gd name="connsiteY2" fmla="*/ 1750769 h 1750769"/>
                    <a:gd name="connsiteX3" fmla="*/ 1337 w 9154420"/>
                    <a:gd name="connsiteY3" fmla="*/ 1732840 h 1750769"/>
                    <a:gd name="connsiteX4" fmla="*/ 0 w 9154420"/>
                    <a:gd name="connsiteY4" fmla="*/ 0 h 1750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769">
                      <a:moveTo>
                        <a:pt x="0" y="0"/>
                      </a:moveTo>
                      <a:lnTo>
                        <a:pt x="9154420" y="416"/>
                      </a:lnTo>
                      <a:cubicBezTo>
                        <a:pt x="9151432" y="562204"/>
                        <a:pt x="9155953" y="1188981"/>
                        <a:pt x="9152965" y="1750769"/>
                      </a:cubicBezTo>
                      <a:lnTo>
                        <a:pt x="1337" y="1732840"/>
                      </a:lnTo>
                      <a:cubicBezTo>
                        <a:pt x="-1651" y="1206910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8210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0.47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04226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40741E-7 L 0 -0.129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750" y="4896251"/>
            <a:ext cx="540000" cy="108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620" y="5799138"/>
            <a:ext cx="9151621" cy="1123210"/>
            <a:chOff x="-15116" y="6821027"/>
            <a:chExt cx="9151621" cy="91462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5116" y="6821027"/>
              <a:ext cx="9151620" cy="914626"/>
              <a:chOff x="-22611" y="3820684"/>
              <a:chExt cx="9151620" cy="91462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2611" y="3820684"/>
                <a:ext cx="9151620" cy="914626"/>
                <a:chOff x="-81976" y="5106600"/>
                <a:chExt cx="9267943" cy="52870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1976" y="5106600"/>
                  <a:ext cx="9267943" cy="52870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764 w 9161184"/>
                    <a:gd name="connsiteY0" fmla="*/ 20326 h 1750353"/>
                    <a:gd name="connsiteX1" fmla="*/ 9161184 w 9161184"/>
                    <a:gd name="connsiteY1" fmla="*/ 0 h 1750353"/>
                    <a:gd name="connsiteX2" fmla="*/ 9159729 w 9161184"/>
                    <a:gd name="connsiteY2" fmla="*/ 1750353 h 1750353"/>
                    <a:gd name="connsiteX3" fmla="*/ 472 w 9161184"/>
                    <a:gd name="connsiteY3" fmla="*/ 1744323 h 1750353"/>
                    <a:gd name="connsiteX4" fmla="*/ 6764 w 9161184"/>
                    <a:gd name="connsiteY4" fmla="*/ 20326 h 1750353"/>
                    <a:gd name="connsiteX0" fmla="*/ 0 w 9169678"/>
                    <a:gd name="connsiteY0" fmla="*/ 0 h 1753824"/>
                    <a:gd name="connsiteX1" fmla="*/ 9169678 w 9169678"/>
                    <a:gd name="connsiteY1" fmla="*/ 3471 h 1753824"/>
                    <a:gd name="connsiteX2" fmla="*/ 9168223 w 9169678"/>
                    <a:gd name="connsiteY2" fmla="*/ 1753824 h 1753824"/>
                    <a:gd name="connsiteX3" fmla="*/ 8966 w 9169678"/>
                    <a:gd name="connsiteY3" fmla="*/ 1747794 h 1753824"/>
                    <a:gd name="connsiteX4" fmla="*/ 0 w 9169678"/>
                    <a:gd name="connsiteY4" fmla="*/ 0 h 1753824"/>
                    <a:gd name="connsiteX0" fmla="*/ 0 w 9162049"/>
                    <a:gd name="connsiteY0" fmla="*/ 0 h 1753824"/>
                    <a:gd name="connsiteX1" fmla="*/ 9162049 w 9162049"/>
                    <a:gd name="connsiteY1" fmla="*/ 3471 h 1753824"/>
                    <a:gd name="connsiteX2" fmla="*/ 9160594 w 9162049"/>
                    <a:gd name="connsiteY2" fmla="*/ 1753824 h 1753824"/>
                    <a:gd name="connsiteX3" fmla="*/ 1337 w 9162049"/>
                    <a:gd name="connsiteY3" fmla="*/ 1747794 h 1753824"/>
                    <a:gd name="connsiteX4" fmla="*/ 0 w 9162049"/>
                    <a:gd name="connsiteY4" fmla="*/ 0 h 1753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2049" h="1753824">
                      <a:moveTo>
                        <a:pt x="0" y="0"/>
                      </a:moveTo>
                      <a:lnTo>
                        <a:pt x="9162049" y="3471"/>
                      </a:lnTo>
                      <a:cubicBezTo>
                        <a:pt x="9159061" y="565259"/>
                        <a:pt x="9163582" y="1192036"/>
                        <a:pt x="9160594" y="1753824"/>
                      </a:cubicBezTo>
                      <a:lnTo>
                        <a:pt x="1337" y="1747794"/>
                      </a:lnTo>
                      <a:cubicBezTo>
                        <a:pt x="-1651" y="1221864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45043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36504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5499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0.47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0400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335" y="5183748"/>
            <a:ext cx="629264" cy="125852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" y="6156698"/>
            <a:ext cx="9144001" cy="787424"/>
            <a:chOff x="0" y="6822839"/>
            <a:chExt cx="9144001" cy="8558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9"/>
              <a:ext cx="9144001" cy="855831"/>
              <a:chOff x="-7495" y="3822496"/>
              <a:chExt cx="9144001" cy="85583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4" y="3822498"/>
                <a:ext cx="9144000" cy="855829"/>
                <a:chOff x="-66666" y="5107647"/>
                <a:chExt cx="9260225" cy="49471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6" y="5107647"/>
                  <a:ext cx="9260225" cy="49471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764 w 9161184"/>
                    <a:gd name="connsiteY0" fmla="*/ 20326 h 1750353"/>
                    <a:gd name="connsiteX1" fmla="*/ 9161184 w 9161184"/>
                    <a:gd name="connsiteY1" fmla="*/ 0 h 1750353"/>
                    <a:gd name="connsiteX2" fmla="*/ 9159729 w 9161184"/>
                    <a:gd name="connsiteY2" fmla="*/ 1750353 h 1750353"/>
                    <a:gd name="connsiteX3" fmla="*/ 472 w 9161184"/>
                    <a:gd name="connsiteY3" fmla="*/ 1732424 h 1750353"/>
                    <a:gd name="connsiteX4" fmla="*/ 6764 w 9161184"/>
                    <a:gd name="connsiteY4" fmla="*/ 20326 h 1750353"/>
                    <a:gd name="connsiteX0" fmla="*/ 1951 w 9156371"/>
                    <a:gd name="connsiteY0" fmla="*/ 20326 h 1750353"/>
                    <a:gd name="connsiteX1" fmla="*/ 9156371 w 9156371"/>
                    <a:gd name="connsiteY1" fmla="*/ 0 h 1750353"/>
                    <a:gd name="connsiteX2" fmla="*/ 9154916 w 9156371"/>
                    <a:gd name="connsiteY2" fmla="*/ 1750353 h 1750353"/>
                    <a:gd name="connsiteX3" fmla="*/ 744 w 9156371"/>
                    <a:gd name="connsiteY3" fmla="*/ 1743896 h 1750353"/>
                    <a:gd name="connsiteX4" fmla="*/ 1951 w 9156371"/>
                    <a:gd name="connsiteY4" fmla="*/ 20326 h 1750353"/>
                    <a:gd name="connsiteX0" fmla="*/ 0 w 9154420"/>
                    <a:gd name="connsiteY0" fmla="*/ 20326 h 1778314"/>
                    <a:gd name="connsiteX1" fmla="*/ 9154420 w 9154420"/>
                    <a:gd name="connsiteY1" fmla="*/ 0 h 1778314"/>
                    <a:gd name="connsiteX2" fmla="*/ 9152965 w 9154420"/>
                    <a:gd name="connsiteY2" fmla="*/ 1750353 h 1778314"/>
                    <a:gd name="connsiteX3" fmla="*/ 8964 w 9154420"/>
                    <a:gd name="connsiteY3" fmla="*/ 1778314 h 1778314"/>
                    <a:gd name="connsiteX4" fmla="*/ 0 w 9154420"/>
                    <a:gd name="connsiteY4" fmla="*/ 20326 h 1778314"/>
                    <a:gd name="connsiteX0" fmla="*/ 0 w 9154420"/>
                    <a:gd name="connsiteY0" fmla="*/ 20326 h 1778314"/>
                    <a:gd name="connsiteX1" fmla="*/ 9154420 w 9154420"/>
                    <a:gd name="connsiteY1" fmla="*/ 0 h 1778314"/>
                    <a:gd name="connsiteX2" fmla="*/ 9152965 w 9154420"/>
                    <a:gd name="connsiteY2" fmla="*/ 1750353 h 1778314"/>
                    <a:gd name="connsiteX3" fmla="*/ 3878 w 9154420"/>
                    <a:gd name="connsiteY3" fmla="*/ 1778314 h 1778314"/>
                    <a:gd name="connsiteX4" fmla="*/ 0 w 9154420"/>
                    <a:gd name="connsiteY4" fmla="*/ 20326 h 17783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78314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3878" y="1778314"/>
                      </a:lnTo>
                      <a:cubicBezTo>
                        <a:pt x="890" y="125238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5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6"/>
                <a:ext cx="9144001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8" y="6866275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0.47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4800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1913</cp:revision>
  <cp:lastPrinted>2021-06-25T07:07:00Z</cp:lastPrinted>
  <dcterms:created xsi:type="dcterms:W3CDTF">2019-05-16T01:35:00Z</dcterms:created>
  <dcterms:modified xsi:type="dcterms:W3CDTF">2023-03-29T02:26:56Z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