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135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337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753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724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95792"/>
            <a:ext cx="126000" cy="25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97" y="6959600"/>
            <a:ext cx="9150096" cy="4638042"/>
            <a:chOff x="-13593" y="6822837"/>
            <a:chExt cx="9150096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93" y="6822837"/>
              <a:ext cx="9150096" cy="3776742"/>
              <a:chOff x="-21088" y="3822494"/>
              <a:chExt cx="9150096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88" y="3822495"/>
                <a:ext cx="9150096" cy="3776741"/>
                <a:chOff x="-80434" y="5107646"/>
                <a:chExt cx="9266400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434" y="5107646"/>
                  <a:ext cx="9266400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4222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222 h 1750353"/>
                    <a:gd name="connsiteX0" fmla="*/ 3845 w 9158265"/>
                    <a:gd name="connsiteY0" fmla="*/ 4222 h 1750353"/>
                    <a:gd name="connsiteX1" fmla="*/ 9158265 w 9158265"/>
                    <a:gd name="connsiteY1" fmla="*/ 0 h 1750353"/>
                    <a:gd name="connsiteX2" fmla="*/ 9156810 w 9158265"/>
                    <a:gd name="connsiteY2" fmla="*/ 1750353 h 1750353"/>
                    <a:gd name="connsiteX3" fmla="*/ 604 w 9158265"/>
                    <a:gd name="connsiteY3" fmla="*/ 1732424 h 1750353"/>
                    <a:gd name="connsiteX4" fmla="*/ 3845 w 9158265"/>
                    <a:gd name="connsiteY4" fmla="*/ 4222 h 1750353"/>
                    <a:gd name="connsiteX0" fmla="*/ 0 w 9154420"/>
                    <a:gd name="connsiteY0" fmla="*/ 4222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41626 h 1750353"/>
                    <a:gd name="connsiteX4" fmla="*/ 0 w 9154420"/>
                    <a:gd name="connsiteY4" fmla="*/ 4222 h 1750353"/>
                    <a:gd name="connsiteX0" fmla="*/ 3845 w 9158265"/>
                    <a:gd name="connsiteY0" fmla="*/ 4222 h 1750353"/>
                    <a:gd name="connsiteX1" fmla="*/ 9158265 w 9158265"/>
                    <a:gd name="connsiteY1" fmla="*/ 0 h 1750353"/>
                    <a:gd name="connsiteX2" fmla="*/ 9156810 w 9158265"/>
                    <a:gd name="connsiteY2" fmla="*/ 1750353 h 1750353"/>
                    <a:gd name="connsiteX3" fmla="*/ 604 w 9158265"/>
                    <a:gd name="connsiteY3" fmla="*/ 1739326 h 1750353"/>
                    <a:gd name="connsiteX4" fmla="*/ 3845 w 9158265"/>
                    <a:gd name="connsiteY4" fmla="*/ 4222 h 1750353"/>
                    <a:gd name="connsiteX0" fmla="*/ 0 w 9154420"/>
                    <a:gd name="connsiteY0" fmla="*/ 4222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9326 h 1750353"/>
                    <a:gd name="connsiteX4" fmla="*/ 0 w 9154420"/>
                    <a:gd name="connsiteY4" fmla="*/ 4222 h 1750353"/>
                    <a:gd name="connsiteX0" fmla="*/ 3845 w 9158265"/>
                    <a:gd name="connsiteY0" fmla="*/ 4222 h 1750353"/>
                    <a:gd name="connsiteX1" fmla="*/ 9158265 w 9158265"/>
                    <a:gd name="connsiteY1" fmla="*/ 0 h 1750353"/>
                    <a:gd name="connsiteX2" fmla="*/ 9156810 w 9158265"/>
                    <a:gd name="connsiteY2" fmla="*/ 1750353 h 1750353"/>
                    <a:gd name="connsiteX3" fmla="*/ 604 w 9158265"/>
                    <a:gd name="connsiteY3" fmla="*/ 1734725 h 1750353"/>
                    <a:gd name="connsiteX4" fmla="*/ 3845 w 9158265"/>
                    <a:gd name="connsiteY4" fmla="*/ 4222 h 1750353"/>
                    <a:gd name="connsiteX0" fmla="*/ 0 w 9160523"/>
                    <a:gd name="connsiteY0" fmla="*/ 4222 h 1750353"/>
                    <a:gd name="connsiteX1" fmla="*/ 9160523 w 9160523"/>
                    <a:gd name="connsiteY1" fmla="*/ 0 h 1750353"/>
                    <a:gd name="connsiteX2" fmla="*/ 9159068 w 9160523"/>
                    <a:gd name="connsiteY2" fmla="*/ 1750353 h 1750353"/>
                    <a:gd name="connsiteX3" fmla="*/ 2862 w 9160523"/>
                    <a:gd name="connsiteY3" fmla="*/ 1734725 h 1750353"/>
                    <a:gd name="connsiteX4" fmla="*/ 0 w 9160523"/>
                    <a:gd name="connsiteY4" fmla="*/ 422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523" h="1750353">
                      <a:moveTo>
                        <a:pt x="0" y="4222"/>
                      </a:moveTo>
                      <a:lnTo>
                        <a:pt x="9160523" y="0"/>
                      </a:lnTo>
                      <a:cubicBezTo>
                        <a:pt x="9157535" y="561788"/>
                        <a:pt x="9162056" y="1188565"/>
                        <a:pt x="9159068" y="1750353"/>
                      </a:cubicBezTo>
                      <a:lnTo>
                        <a:pt x="2862" y="1734725"/>
                      </a:lnTo>
                      <a:cubicBezTo>
                        <a:pt x="-126" y="1208795"/>
                        <a:pt x="2988" y="530152"/>
                        <a:pt x="0" y="422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2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3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0" y="685549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9422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23 L 0.00035 -0.544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094" y="704536"/>
            <a:ext cx="9255504" cy="615346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7" y="4702629"/>
            <a:ext cx="827601" cy="165520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46279"/>
            <a:ext cx="9144001" cy="6435259"/>
            <a:chOff x="-1" y="6817231"/>
            <a:chExt cx="9144001" cy="69943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17231"/>
              <a:ext cx="9144001" cy="6994312"/>
              <a:chOff x="-7496" y="3816888"/>
              <a:chExt cx="9144001" cy="69943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16888"/>
                <a:ext cx="9144001" cy="6994312"/>
                <a:chOff x="-66668" y="5104405"/>
                <a:chExt cx="9260226" cy="404308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4405"/>
                  <a:ext cx="9260226" cy="404308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55"/>
                    <a:gd name="connsiteY0" fmla="*/ 0 h 1751757"/>
                    <a:gd name="connsiteX1" fmla="*/ 9147155 w 9147155"/>
                    <a:gd name="connsiteY1" fmla="*/ 1404 h 1751757"/>
                    <a:gd name="connsiteX2" fmla="*/ 9145700 w 9147155"/>
                    <a:gd name="connsiteY2" fmla="*/ 1751757 h 1751757"/>
                    <a:gd name="connsiteX3" fmla="*/ 1700 w 9147155"/>
                    <a:gd name="connsiteY3" fmla="*/ 1733828 h 1751757"/>
                    <a:gd name="connsiteX4" fmla="*/ 0 w 9147155"/>
                    <a:gd name="connsiteY4" fmla="*/ 0 h 1751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55" h="1751757">
                      <a:moveTo>
                        <a:pt x="0" y="0"/>
                      </a:moveTo>
                      <a:lnTo>
                        <a:pt x="9147155" y="1404"/>
                      </a:lnTo>
                      <a:cubicBezTo>
                        <a:pt x="9144167" y="563192"/>
                        <a:pt x="9148688" y="1189969"/>
                        <a:pt x="9145700" y="1751757"/>
                      </a:cubicBezTo>
                      <a:lnTo>
                        <a:pt x="1700" y="1733828"/>
                      </a:lnTo>
                      <a:cubicBezTo>
                        <a:pt x="-1288" y="120789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6928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9424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919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95792"/>
            <a:ext cx="126000" cy="25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026" y="3215552"/>
            <a:ext cx="9151026" cy="3880210"/>
            <a:chOff x="-14521" y="6822837"/>
            <a:chExt cx="9151026" cy="31596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521" y="6822837"/>
              <a:ext cx="9151026" cy="3159642"/>
              <a:chOff x="-22016" y="3822494"/>
              <a:chExt cx="9151026" cy="31596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016" y="3822495"/>
                <a:ext cx="9151026" cy="3159641"/>
                <a:chOff x="-81374" y="5107646"/>
                <a:chExt cx="9267342" cy="182644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374" y="5107646"/>
                  <a:ext cx="9267342" cy="182644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64 w 9161184"/>
                    <a:gd name="connsiteY0" fmla="*/ 2032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20997 h 1750353"/>
                    <a:gd name="connsiteX4" fmla="*/ 6764 w 9161184"/>
                    <a:gd name="connsiteY4" fmla="*/ 20326 h 1750353"/>
                    <a:gd name="connsiteX0" fmla="*/ 14227 w 9161019"/>
                    <a:gd name="connsiteY0" fmla="*/ 20326 h 1750353"/>
                    <a:gd name="connsiteX1" fmla="*/ 9161019 w 9161019"/>
                    <a:gd name="connsiteY1" fmla="*/ 0 h 1750353"/>
                    <a:gd name="connsiteX2" fmla="*/ 9159564 w 9161019"/>
                    <a:gd name="connsiteY2" fmla="*/ 1750353 h 1750353"/>
                    <a:gd name="connsiteX3" fmla="*/ 307 w 9161019"/>
                    <a:gd name="connsiteY3" fmla="*/ 1720997 h 1750353"/>
                    <a:gd name="connsiteX4" fmla="*/ 14227 w 9161019"/>
                    <a:gd name="connsiteY4" fmla="*/ 20326 h 1750353"/>
                    <a:gd name="connsiteX0" fmla="*/ 14227 w 9161019"/>
                    <a:gd name="connsiteY0" fmla="*/ 20326 h 1750353"/>
                    <a:gd name="connsiteX1" fmla="*/ 9161019 w 9161019"/>
                    <a:gd name="connsiteY1" fmla="*/ 0 h 1750353"/>
                    <a:gd name="connsiteX2" fmla="*/ 9159564 w 9161019"/>
                    <a:gd name="connsiteY2" fmla="*/ 1750353 h 1750353"/>
                    <a:gd name="connsiteX3" fmla="*/ 307 w 9161019"/>
                    <a:gd name="connsiteY3" fmla="*/ 1720997 h 1750353"/>
                    <a:gd name="connsiteX4" fmla="*/ 14227 w 9161019"/>
                    <a:gd name="connsiteY4" fmla="*/ 20326 h 1750353"/>
                    <a:gd name="connsiteX0" fmla="*/ 4326 w 9161289"/>
                    <a:gd name="connsiteY0" fmla="*/ 17787 h 1750353"/>
                    <a:gd name="connsiteX1" fmla="*/ 9161289 w 9161289"/>
                    <a:gd name="connsiteY1" fmla="*/ 0 h 1750353"/>
                    <a:gd name="connsiteX2" fmla="*/ 9159834 w 9161289"/>
                    <a:gd name="connsiteY2" fmla="*/ 1750353 h 1750353"/>
                    <a:gd name="connsiteX3" fmla="*/ 577 w 9161289"/>
                    <a:gd name="connsiteY3" fmla="*/ 1720997 h 1750353"/>
                    <a:gd name="connsiteX4" fmla="*/ 4326 w 9161289"/>
                    <a:gd name="connsiteY4" fmla="*/ 17787 h 1750353"/>
                    <a:gd name="connsiteX0" fmla="*/ 0 w 9182392"/>
                    <a:gd name="connsiteY0" fmla="*/ 15248 h 1750353"/>
                    <a:gd name="connsiteX1" fmla="*/ 9182392 w 9182392"/>
                    <a:gd name="connsiteY1" fmla="*/ 0 h 1750353"/>
                    <a:gd name="connsiteX2" fmla="*/ 9180937 w 9182392"/>
                    <a:gd name="connsiteY2" fmla="*/ 1750353 h 1750353"/>
                    <a:gd name="connsiteX3" fmla="*/ 21680 w 9182392"/>
                    <a:gd name="connsiteY3" fmla="*/ 1720997 h 1750353"/>
                    <a:gd name="connsiteX4" fmla="*/ 0 w 9182392"/>
                    <a:gd name="connsiteY4" fmla="*/ 15248 h 1750353"/>
                    <a:gd name="connsiteX0" fmla="*/ 0 w 9177306"/>
                    <a:gd name="connsiteY0" fmla="*/ 15248 h 1750353"/>
                    <a:gd name="connsiteX1" fmla="*/ 9177306 w 9177306"/>
                    <a:gd name="connsiteY1" fmla="*/ 0 h 1750353"/>
                    <a:gd name="connsiteX2" fmla="*/ 9175851 w 9177306"/>
                    <a:gd name="connsiteY2" fmla="*/ 1750353 h 1750353"/>
                    <a:gd name="connsiteX3" fmla="*/ 16594 w 9177306"/>
                    <a:gd name="connsiteY3" fmla="*/ 1720997 h 1750353"/>
                    <a:gd name="connsiteX4" fmla="*/ 0 w 9177306"/>
                    <a:gd name="connsiteY4" fmla="*/ 15248 h 1750353"/>
                    <a:gd name="connsiteX0" fmla="*/ 4327 w 9161290"/>
                    <a:gd name="connsiteY0" fmla="*/ 20327 h 1750353"/>
                    <a:gd name="connsiteX1" fmla="*/ 9161290 w 9161290"/>
                    <a:gd name="connsiteY1" fmla="*/ 0 h 1750353"/>
                    <a:gd name="connsiteX2" fmla="*/ 9159835 w 9161290"/>
                    <a:gd name="connsiteY2" fmla="*/ 1750353 h 1750353"/>
                    <a:gd name="connsiteX3" fmla="*/ 578 w 9161290"/>
                    <a:gd name="connsiteY3" fmla="*/ 1720997 h 1750353"/>
                    <a:gd name="connsiteX4" fmla="*/ 4327 w 9161290"/>
                    <a:gd name="connsiteY4" fmla="*/ 20327 h 1750353"/>
                    <a:gd name="connsiteX0" fmla="*/ 0 w 9167135"/>
                    <a:gd name="connsiteY0" fmla="*/ 20327 h 1750353"/>
                    <a:gd name="connsiteX1" fmla="*/ 9167135 w 9167135"/>
                    <a:gd name="connsiteY1" fmla="*/ 0 h 1750353"/>
                    <a:gd name="connsiteX2" fmla="*/ 9165680 w 9167135"/>
                    <a:gd name="connsiteY2" fmla="*/ 1750353 h 1750353"/>
                    <a:gd name="connsiteX3" fmla="*/ 6423 w 9167135"/>
                    <a:gd name="connsiteY3" fmla="*/ 1720997 h 1750353"/>
                    <a:gd name="connsiteX4" fmla="*/ 0 w 9167135"/>
                    <a:gd name="connsiteY4" fmla="*/ 20327 h 1750353"/>
                    <a:gd name="connsiteX0" fmla="*/ 0 w 9172221"/>
                    <a:gd name="connsiteY0" fmla="*/ 22866 h 1750353"/>
                    <a:gd name="connsiteX1" fmla="*/ 9172221 w 9172221"/>
                    <a:gd name="connsiteY1" fmla="*/ 0 h 1750353"/>
                    <a:gd name="connsiteX2" fmla="*/ 9170766 w 9172221"/>
                    <a:gd name="connsiteY2" fmla="*/ 1750353 h 1750353"/>
                    <a:gd name="connsiteX3" fmla="*/ 11509 w 9172221"/>
                    <a:gd name="connsiteY3" fmla="*/ 1720997 h 1750353"/>
                    <a:gd name="connsiteX4" fmla="*/ 0 w 9172221"/>
                    <a:gd name="connsiteY4" fmla="*/ 22866 h 1750353"/>
                    <a:gd name="connsiteX0" fmla="*/ 4326 w 9161290"/>
                    <a:gd name="connsiteY0" fmla="*/ 25405 h 1750353"/>
                    <a:gd name="connsiteX1" fmla="*/ 9161290 w 9161290"/>
                    <a:gd name="connsiteY1" fmla="*/ 0 h 1750353"/>
                    <a:gd name="connsiteX2" fmla="*/ 9159835 w 9161290"/>
                    <a:gd name="connsiteY2" fmla="*/ 1750353 h 1750353"/>
                    <a:gd name="connsiteX3" fmla="*/ 578 w 9161290"/>
                    <a:gd name="connsiteY3" fmla="*/ 1720997 h 1750353"/>
                    <a:gd name="connsiteX4" fmla="*/ 4326 w 9161290"/>
                    <a:gd name="connsiteY4" fmla="*/ 25405 h 1750353"/>
                    <a:gd name="connsiteX0" fmla="*/ 9234 w 9166198"/>
                    <a:gd name="connsiteY0" fmla="*/ 25405 h 1750353"/>
                    <a:gd name="connsiteX1" fmla="*/ 9166198 w 9166198"/>
                    <a:gd name="connsiteY1" fmla="*/ 0 h 1750353"/>
                    <a:gd name="connsiteX2" fmla="*/ 9164743 w 9166198"/>
                    <a:gd name="connsiteY2" fmla="*/ 1750353 h 1750353"/>
                    <a:gd name="connsiteX3" fmla="*/ 400 w 9166198"/>
                    <a:gd name="connsiteY3" fmla="*/ 1708300 h 1750353"/>
                    <a:gd name="connsiteX4" fmla="*/ 9234 w 9166198"/>
                    <a:gd name="connsiteY4" fmla="*/ 25405 h 1750353"/>
                    <a:gd name="connsiteX0" fmla="*/ 9234 w 9166198"/>
                    <a:gd name="connsiteY0" fmla="*/ 25405 h 1750353"/>
                    <a:gd name="connsiteX1" fmla="*/ 9166198 w 9166198"/>
                    <a:gd name="connsiteY1" fmla="*/ 0 h 1750353"/>
                    <a:gd name="connsiteX2" fmla="*/ 9164743 w 9166198"/>
                    <a:gd name="connsiteY2" fmla="*/ 1750353 h 1750353"/>
                    <a:gd name="connsiteX3" fmla="*/ 400 w 9166198"/>
                    <a:gd name="connsiteY3" fmla="*/ 1708300 h 1750353"/>
                    <a:gd name="connsiteX4" fmla="*/ 9234 w 9166198"/>
                    <a:gd name="connsiteY4" fmla="*/ 25405 h 1750353"/>
                    <a:gd name="connsiteX0" fmla="*/ 4326 w 9161290"/>
                    <a:gd name="connsiteY0" fmla="*/ 25405 h 1750353"/>
                    <a:gd name="connsiteX1" fmla="*/ 9161290 w 9161290"/>
                    <a:gd name="connsiteY1" fmla="*/ 0 h 1750353"/>
                    <a:gd name="connsiteX2" fmla="*/ 9159835 w 9161290"/>
                    <a:gd name="connsiteY2" fmla="*/ 1750353 h 1750353"/>
                    <a:gd name="connsiteX3" fmla="*/ 578 w 9161290"/>
                    <a:gd name="connsiteY3" fmla="*/ 1703221 h 1750353"/>
                    <a:gd name="connsiteX4" fmla="*/ 4326 w 9161290"/>
                    <a:gd name="connsiteY4" fmla="*/ 25405 h 1750353"/>
                    <a:gd name="connsiteX0" fmla="*/ 4326 w 9161290"/>
                    <a:gd name="connsiteY0" fmla="*/ 25405 h 1750353"/>
                    <a:gd name="connsiteX1" fmla="*/ 9161290 w 9161290"/>
                    <a:gd name="connsiteY1" fmla="*/ 0 h 1750353"/>
                    <a:gd name="connsiteX2" fmla="*/ 9159835 w 9161290"/>
                    <a:gd name="connsiteY2" fmla="*/ 1750353 h 1750353"/>
                    <a:gd name="connsiteX3" fmla="*/ 578 w 9161290"/>
                    <a:gd name="connsiteY3" fmla="*/ 1700682 h 1750353"/>
                    <a:gd name="connsiteX4" fmla="*/ 4326 w 9161290"/>
                    <a:gd name="connsiteY4" fmla="*/ 25405 h 1750353"/>
                    <a:gd name="connsiteX0" fmla="*/ 0 w 9156964"/>
                    <a:gd name="connsiteY0" fmla="*/ 25405 h 1750353"/>
                    <a:gd name="connsiteX1" fmla="*/ 9156964 w 9156964"/>
                    <a:gd name="connsiteY1" fmla="*/ 0 h 1750353"/>
                    <a:gd name="connsiteX2" fmla="*/ 9155509 w 9156964"/>
                    <a:gd name="connsiteY2" fmla="*/ 1750353 h 1750353"/>
                    <a:gd name="connsiteX3" fmla="*/ 6423 w 9156964"/>
                    <a:gd name="connsiteY3" fmla="*/ 1703222 h 1750353"/>
                    <a:gd name="connsiteX4" fmla="*/ 0 w 9156964"/>
                    <a:gd name="connsiteY4" fmla="*/ 25405 h 1750353"/>
                    <a:gd name="connsiteX0" fmla="*/ 24300 w 9181264"/>
                    <a:gd name="connsiteY0" fmla="*/ 25405 h 1750353"/>
                    <a:gd name="connsiteX1" fmla="*/ 9181264 w 9181264"/>
                    <a:gd name="connsiteY1" fmla="*/ 0 h 1750353"/>
                    <a:gd name="connsiteX2" fmla="*/ 9179809 w 9181264"/>
                    <a:gd name="connsiteY2" fmla="*/ 1750353 h 1750353"/>
                    <a:gd name="connsiteX3" fmla="*/ 209 w 9181264"/>
                    <a:gd name="connsiteY3" fmla="*/ 1693065 h 1750353"/>
                    <a:gd name="connsiteX4" fmla="*/ 24300 w 9181264"/>
                    <a:gd name="connsiteY4" fmla="*/ 25405 h 1750353"/>
                    <a:gd name="connsiteX0" fmla="*/ 24300 w 9181264"/>
                    <a:gd name="connsiteY0" fmla="*/ 25405 h 1750353"/>
                    <a:gd name="connsiteX1" fmla="*/ 9181264 w 9181264"/>
                    <a:gd name="connsiteY1" fmla="*/ 0 h 1750353"/>
                    <a:gd name="connsiteX2" fmla="*/ 9179809 w 9181264"/>
                    <a:gd name="connsiteY2" fmla="*/ 1750353 h 1750353"/>
                    <a:gd name="connsiteX3" fmla="*/ 209 w 9181264"/>
                    <a:gd name="connsiteY3" fmla="*/ 1693065 h 1750353"/>
                    <a:gd name="connsiteX4" fmla="*/ 24300 w 9181264"/>
                    <a:gd name="connsiteY4" fmla="*/ 25405 h 1750353"/>
                    <a:gd name="connsiteX0" fmla="*/ 24300 w 9181264"/>
                    <a:gd name="connsiteY0" fmla="*/ 25405 h 1750353"/>
                    <a:gd name="connsiteX1" fmla="*/ 9181264 w 9181264"/>
                    <a:gd name="connsiteY1" fmla="*/ 0 h 1750353"/>
                    <a:gd name="connsiteX2" fmla="*/ 9179809 w 9181264"/>
                    <a:gd name="connsiteY2" fmla="*/ 1750353 h 1750353"/>
                    <a:gd name="connsiteX3" fmla="*/ 209 w 9181264"/>
                    <a:gd name="connsiteY3" fmla="*/ 1693065 h 1750353"/>
                    <a:gd name="connsiteX4" fmla="*/ 24300 w 9181264"/>
                    <a:gd name="connsiteY4" fmla="*/ 25405 h 1750353"/>
                    <a:gd name="connsiteX0" fmla="*/ 24300 w 9181264"/>
                    <a:gd name="connsiteY0" fmla="*/ 25405 h 1750353"/>
                    <a:gd name="connsiteX1" fmla="*/ 9181264 w 9181264"/>
                    <a:gd name="connsiteY1" fmla="*/ 0 h 1750353"/>
                    <a:gd name="connsiteX2" fmla="*/ 9179809 w 9181264"/>
                    <a:gd name="connsiteY2" fmla="*/ 1750353 h 1750353"/>
                    <a:gd name="connsiteX3" fmla="*/ 209 w 9181264"/>
                    <a:gd name="connsiteY3" fmla="*/ 1693065 h 1750353"/>
                    <a:gd name="connsiteX4" fmla="*/ 24300 w 9181264"/>
                    <a:gd name="connsiteY4" fmla="*/ 25405 h 1750353"/>
                    <a:gd name="connsiteX0" fmla="*/ 29357 w 9181236"/>
                    <a:gd name="connsiteY0" fmla="*/ 33023 h 1750353"/>
                    <a:gd name="connsiteX1" fmla="*/ 9181236 w 9181236"/>
                    <a:gd name="connsiteY1" fmla="*/ 0 h 1750353"/>
                    <a:gd name="connsiteX2" fmla="*/ 9179781 w 9181236"/>
                    <a:gd name="connsiteY2" fmla="*/ 1750353 h 1750353"/>
                    <a:gd name="connsiteX3" fmla="*/ 181 w 9181236"/>
                    <a:gd name="connsiteY3" fmla="*/ 1693065 h 1750353"/>
                    <a:gd name="connsiteX4" fmla="*/ 29357 w 9181236"/>
                    <a:gd name="connsiteY4" fmla="*/ 33023 h 1750353"/>
                    <a:gd name="connsiteX0" fmla="*/ 9234 w 9161113"/>
                    <a:gd name="connsiteY0" fmla="*/ 33023 h 1750353"/>
                    <a:gd name="connsiteX1" fmla="*/ 9161113 w 9161113"/>
                    <a:gd name="connsiteY1" fmla="*/ 0 h 1750353"/>
                    <a:gd name="connsiteX2" fmla="*/ 9159658 w 9161113"/>
                    <a:gd name="connsiteY2" fmla="*/ 1750353 h 1750353"/>
                    <a:gd name="connsiteX3" fmla="*/ 401 w 9161113"/>
                    <a:gd name="connsiteY3" fmla="*/ 1695605 h 1750353"/>
                    <a:gd name="connsiteX4" fmla="*/ 9234 w 9161113"/>
                    <a:gd name="connsiteY4" fmla="*/ 33023 h 1750353"/>
                    <a:gd name="connsiteX0" fmla="*/ 9234 w 9161113"/>
                    <a:gd name="connsiteY0" fmla="*/ 30483 h 1750353"/>
                    <a:gd name="connsiteX1" fmla="*/ 9161113 w 9161113"/>
                    <a:gd name="connsiteY1" fmla="*/ 0 h 1750353"/>
                    <a:gd name="connsiteX2" fmla="*/ 9159658 w 9161113"/>
                    <a:gd name="connsiteY2" fmla="*/ 1750353 h 1750353"/>
                    <a:gd name="connsiteX3" fmla="*/ 401 w 9161113"/>
                    <a:gd name="connsiteY3" fmla="*/ 1695605 h 1750353"/>
                    <a:gd name="connsiteX4" fmla="*/ 9234 w 9161113"/>
                    <a:gd name="connsiteY4" fmla="*/ 30483 h 1750353"/>
                    <a:gd name="connsiteX0" fmla="*/ 9234 w 9161113"/>
                    <a:gd name="connsiteY0" fmla="*/ 30483 h 1750353"/>
                    <a:gd name="connsiteX1" fmla="*/ 9161113 w 9161113"/>
                    <a:gd name="connsiteY1" fmla="*/ 0 h 1750353"/>
                    <a:gd name="connsiteX2" fmla="*/ 9159658 w 9161113"/>
                    <a:gd name="connsiteY2" fmla="*/ 1750353 h 1750353"/>
                    <a:gd name="connsiteX3" fmla="*/ 401 w 9161113"/>
                    <a:gd name="connsiteY3" fmla="*/ 1695605 h 1750353"/>
                    <a:gd name="connsiteX4" fmla="*/ 9234 w 9161113"/>
                    <a:gd name="connsiteY4" fmla="*/ 30483 h 1750353"/>
                    <a:gd name="connsiteX0" fmla="*/ 0 w 9163323"/>
                    <a:gd name="connsiteY0" fmla="*/ 19056 h 1750353"/>
                    <a:gd name="connsiteX1" fmla="*/ 9163323 w 9163323"/>
                    <a:gd name="connsiteY1" fmla="*/ 0 h 1750353"/>
                    <a:gd name="connsiteX2" fmla="*/ 9161868 w 9163323"/>
                    <a:gd name="connsiteY2" fmla="*/ 1750353 h 1750353"/>
                    <a:gd name="connsiteX3" fmla="*/ 2611 w 9163323"/>
                    <a:gd name="connsiteY3" fmla="*/ 1695605 h 1750353"/>
                    <a:gd name="connsiteX4" fmla="*/ 0 w 9163323"/>
                    <a:gd name="connsiteY4" fmla="*/ 19056 h 1750353"/>
                    <a:gd name="connsiteX0" fmla="*/ 1947 w 9161456"/>
                    <a:gd name="connsiteY0" fmla="*/ 20960 h 1750353"/>
                    <a:gd name="connsiteX1" fmla="*/ 9161456 w 9161456"/>
                    <a:gd name="connsiteY1" fmla="*/ 0 h 1750353"/>
                    <a:gd name="connsiteX2" fmla="*/ 9160001 w 9161456"/>
                    <a:gd name="connsiteY2" fmla="*/ 1750353 h 1750353"/>
                    <a:gd name="connsiteX3" fmla="*/ 744 w 9161456"/>
                    <a:gd name="connsiteY3" fmla="*/ 1695605 h 1750353"/>
                    <a:gd name="connsiteX4" fmla="*/ 1947 w 9161456"/>
                    <a:gd name="connsiteY4" fmla="*/ 2096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456" h="1750353">
                      <a:moveTo>
                        <a:pt x="1947" y="20960"/>
                      </a:moveTo>
                      <a:lnTo>
                        <a:pt x="9161456" y="0"/>
                      </a:lnTo>
                      <a:cubicBezTo>
                        <a:pt x="9158468" y="561788"/>
                        <a:pt x="9162989" y="1188565"/>
                        <a:pt x="9160001" y="1750353"/>
                      </a:cubicBezTo>
                      <a:lnTo>
                        <a:pt x="744" y="1695605"/>
                      </a:lnTo>
                      <a:cubicBezTo>
                        <a:pt x="-2244" y="1169675"/>
                        <a:pt x="4935" y="546890"/>
                        <a:pt x="1947" y="2096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20071" y="3822494"/>
                <a:ext cx="9149081" cy="2931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98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571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094" y="704536"/>
            <a:ext cx="9255504" cy="615346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7" y="4702629"/>
            <a:ext cx="827601" cy="165520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44791" y="744981"/>
            <a:ext cx="9196411" cy="6209539"/>
            <a:chOff x="-52410" y="6822838"/>
            <a:chExt cx="9196411" cy="674898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2410" y="6822838"/>
              <a:ext cx="9196411" cy="6748983"/>
              <a:chOff x="-59905" y="3822495"/>
              <a:chExt cx="9196411" cy="674898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59904" y="3822496"/>
                <a:ext cx="9196410" cy="6748982"/>
                <a:chOff x="-119742" y="5107647"/>
                <a:chExt cx="9313301" cy="390127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19742" y="5107647"/>
                  <a:ext cx="9313301" cy="390127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55"/>
                    <a:gd name="connsiteY0" fmla="*/ 6053 h 1750353"/>
                    <a:gd name="connsiteX1" fmla="*/ 9147155 w 9147155"/>
                    <a:gd name="connsiteY1" fmla="*/ 0 h 1750353"/>
                    <a:gd name="connsiteX2" fmla="*/ 9145700 w 9147155"/>
                    <a:gd name="connsiteY2" fmla="*/ 1750353 h 1750353"/>
                    <a:gd name="connsiteX3" fmla="*/ 1700 w 9147155"/>
                    <a:gd name="connsiteY3" fmla="*/ 1732424 h 1750353"/>
                    <a:gd name="connsiteX4" fmla="*/ 0 w 9147155"/>
                    <a:gd name="connsiteY4" fmla="*/ 605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55" h="1750353">
                      <a:moveTo>
                        <a:pt x="0" y="6053"/>
                      </a:moveTo>
                      <a:lnTo>
                        <a:pt x="9147155" y="0"/>
                      </a:lnTo>
                      <a:cubicBezTo>
                        <a:pt x="9144167" y="561788"/>
                        <a:pt x="9148688" y="1188565"/>
                        <a:pt x="9145700" y="1750353"/>
                      </a:cubicBezTo>
                      <a:lnTo>
                        <a:pt x="1700" y="1732424"/>
                      </a:lnTo>
                      <a:cubicBezTo>
                        <a:pt x="-1288" y="1206494"/>
                        <a:pt x="2988" y="531983"/>
                        <a:pt x="0" y="605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59905" y="3822495"/>
                <a:ext cx="9196411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8" y="6863157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3324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1917</cp:revision>
  <cp:lastPrinted>2021-06-25T07:07:00Z</cp:lastPrinted>
  <dcterms:created xsi:type="dcterms:W3CDTF">2019-05-16T01:35:00Z</dcterms:created>
  <dcterms:modified xsi:type="dcterms:W3CDTF">2023-03-29T02:18:13Z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