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3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864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17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98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24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5" b="17277"/>
          <a:stretch/>
        </p:blipFill>
        <p:spPr>
          <a:xfrm>
            <a:off x="-5080" y="648547"/>
            <a:ext cx="9154159" cy="62094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30" y="3951393"/>
            <a:ext cx="900000" cy="18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5080" y="6959598"/>
            <a:ext cx="9149081" cy="4638043"/>
            <a:chOff x="-12576" y="6822836"/>
            <a:chExt cx="9149081" cy="377674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576" y="6822836"/>
              <a:ext cx="9149080" cy="3776743"/>
              <a:chOff x="-20071" y="3822493"/>
              <a:chExt cx="9149080" cy="377674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0071" y="3822495"/>
                <a:ext cx="9149080" cy="3776741"/>
                <a:chOff x="-79403" y="5107646"/>
                <a:chExt cx="9265370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9403" y="5107646"/>
                  <a:ext cx="9265370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800"/>
                    <a:gd name="connsiteY0" fmla="*/ 3072 h 1750353"/>
                    <a:gd name="connsiteX1" fmla="*/ 9146800 w 9146800"/>
                    <a:gd name="connsiteY1" fmla="*/ 0 h 1750353"/>
                    <a:gd name="connsiteX2" fmla="*/ 9145345 w 9146800"/>
                    <a:gd name="connsiteY2" fmla="*/ 1750353 h 1750353"/>
                    <a:gd name="connsiteX3" fmla="*/ 1345 w 9146800"/>
                    <a:gd name="connsiteY3" fmla="*/ 1732424 h 1750353"/>
                    <a:gd name="connsiteX4" fmla="*/ 0 w 9146800"/>
                    <a:gd name="connsiteY4" fmla="*/ 307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800" h="1750353">
                      <a:moveTo>
                        <a:pt x="0" y="3072"/>
                      </a:moveTo>
                      <a:lnTo>
                        <a:pt x="9146800" y="0"/>
                      </a:lnTo>
                      <a:cubicBezTo>
                        <a:pt x="9143812" y="561788"/>
                        <a:pt x="9148333" y="1188565"/>
                        <a:pt x="9145345" y="1750353"/>
                      </a:cubicBezTo>
                      <a:lnTo>
                        <a:pt x="1345" y="1732424"/>
                      </a:lnTo>
                      <a:cubicBezTo>
                        <a:pt x="-1643" y="1206494"/>
                        <a:pt x="2988" y="529002"/>
                        <a:pt x="0" y="307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36504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22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463 L 0.00052 -0.675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-1" y="707885"/>
            <a:ext cx="9144001" cy="61602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69" y="4347998"/>
            <a:ext cx="401849" cy="80369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" y="7051439"/>
            <a:ext cx="9144001" cy="4731588"/>
            <a:chOff x="-1" y="6822839"/>
            <a:chExt cx="9144001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22839"/>
              <a:ext cx="9144001" cy="5142638"/>
              <a:chOff x="-7496" y="3822496"/>
              <a:chExt cx="9144001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22496"/>
                <a:ext cx="9144001" cy="5142638"/>
                <a:chOff x="-66668" y="5107647"/>
                <a:chExt cx="9260226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107647"/>
                  <a:ext cx="9260226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6903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690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6903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32833"/>
                        <a:pt x="0" y="690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623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200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232 L 0 -0.49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5" b="17277"/>
          <a:stretch/>
        </p:blipFill>
        <p:spPr>
          <a:xfrm>
            <a:off x="-10160" y="658707"/>
            <a:ext cx="9154159" cy="620945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30" y="3951393"/>
            <a:ext cx="900000" cy="180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1351" y="2333199"/>
            <a:ext cx="9165350" cy="4586767"/>
            <a:chOff x="-28424" y="6822835"/>
            <a:chExt cx="9172186" cy="373498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8424" y="6822835"/>
              <a:ext cx="9168676" cy="3734989"/>
              <a:chOff x="-35919" y="3822492"/>
              <a:chExt cx="9168676" cy="373498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5919" y="3822494"/>
                <a:ext cx="9168676" cy="3734987"/>
                <a:chOff x="-95453" y="5107646"/>
                <a:chExt cx="9285216" cy="215902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5453" y="5107646"/>
                  <a:ext cx="9285216" cy="215902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1648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1648 h 1750353"/>
                    <a:gd name="connsiteX0" fmla="*/ 6048 w 9160468"/>
                    <a:gd name="connsiteY0" fmla="*/ 1648 h 1750353"/>
                    <a:gd name="connsiteX1" fmla="*/ 9160468 w 9160468"/>
                    <a:gd name="connsiteY1" fmla="*/ 0 h 1750353"/>
                    <a:gd name="connsiteX2" fmla="*/ 9159013 w 9160468"/>
                    <a:gd name="connsiteY2" fmla="*/ 1750353 h 1750353"/>
                    <a:gd name="connsiteX3" fmla="*/ 499 w 9160468"/>
                    <a:gd name="connsiteY3" fmla="*/ 1732424 h 1750353"/>
                    <a:gd name="connsiteX4" fmla="*/ 6048 w 9160468"/>
                    <a:gd name="connsiteY4" fmla="*/ 1648 h 1750353"/>
                    <a:gd name="connsiteX0" fmla="*/ 0 w 9168935"/>
                    <a:gd name="connsiteY0" fmla="*/ 1648 h 1750353"/>
                    <a:gd name="connsiteX1" fmla="*/ 9168935 w 9168935"/>
                    <a:gd name="connsiteY1" fmla="*/ 0 h 1750353"/>
                    <a:gd name="connsiteX2" fmla="*/ 9167480 w 9168935"/>
                    <a:gd name="connsiteY2" fmla="*/ 1750353 h 1750353"/>
                    <a:gd name="connsiteX3" fmla="*/ 8966 w 9168935"/>
                    <a:gd name="connsiteY3" fmla="*/ 1732424 h 1750353"/>
                    <a:gd name="connsiteX4" fmla="*/ 0 w 9168935"/>
                    <a:gd name="connsiteY4" fmla="*/ 1648 h 1750353"/>
                    <a:gd name="connsiteX0" fmla="*/ 0 w 9168935"/>
                    <a:gd name="connsiteY0" fmla="*/ 1648 h 1750353"/>
                    <a:gd name="connsiteX1" fmla="*/ 9168935 w 9168935"/>
                    <a:gd name="connsiteY1" fmla="*/ 0 h 1750353"/>
                    <a:gd name="connsiteX2" fmla="*/ 9167480 w 9168935"/>
                    <a:gd name="connsiteY2" fmla="*/ 1750353 h 1750353"/>
                    <a:gd name="connsiteX3" fmla="*/ 8966 w 9168935"/>
                    <a:gd name="connsiteY3" fmla="*/ 1728689 h 1750353"/>
                    <a:gd name="connsiteX4" fmla="*/ 0 w 9168935"/>
                    <a:gd name="connsiteY4" fmla="*/ 1648 h 1750353"/>
                    <a:gd name="connsiteX0" fmla="*/ 0 w 9168935"/>
                    <a:gd name="connsiteY0" fmla="*/ 1648 h 1750353"/>
                    <a:gd name="connsiteX1" fmla="*/ 9168935 w 9168935"/>
                    <a:gd name="connsiteY1" fmla="*/ 0 h 1750353"/>
                    <a:gd name="connsiteX2" fmla="*/ 9167480 w 9168935"/>
                    <a:gd name="connsiteY2" fmla="*/ 1750353 h 1750353"/>
                    <a:gd name="connsiteX3" fmla="*/ 8966 w 9168935"/>
                    <a:gd name="connsiteY3" fmla="*/ 1732425 h 1750353"/>
                    <a:gd name="connsiteX4" fmla="*/ 0 w 9168935"/>
                    <a:gd name="connsiteY4" fmla="*/ 1648 h 1750353"/>
                    <a:gd name="connsiteX0" fmla="*/ 0 w 9168935"/>
                    <a:gd name="connsiteY0" fmla="*/ 1648 h 1750353"/>
                    <a:gd name="connsiteX1" fmla="*/ 9168935 w 9168935"/>
                    <a:gd name="connsiteY1" fmla="*/ 0 h 1750353"/>
                    <a:gd name="connsiteX2" fmla="*/ 9167480 w 9168935"/>
                    <a:gd name="connsiteY2" fmla="*/ 1750353 h 1750353"/>
                    <a:gd name="connsiteX3" fmla="*/ 1709 w 9168935"/>
                    <a:gd name="connsiteY3" fmla="*/ 1732425 h 1750353"/>
                    <a:gd name="connsiteX4" fmla="*/ 0 w 9168935"/>
                    <a:gd name="connsiteY4" fmla="*/ 1648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8935" h="1750353">
                      <a:moveTo>
                        <a:pt x="0" y="1648"/>
                      </a:moveTo>
                      <a:lnTo>
                        <a:pt x="9168935" y="0"/>
                      </a:lnTo>
                      <a:cubicBezTo>
                        <a:pt x="9165947" y="561788"/>
                        <a:pt x="9170468" y="1188565"/>
                        <a:pt x="9167480" y="1750353"/>
                      </a:cubicBezTo>
                      <a:lnTo>
                        <a:pt x="1709" y="1732425"/>
                      </a:lnTo>
                      <a:cubicBezTo>
                        <a:pt x="-1279" y="1206495"/>
                        <a:pt x="2988" y="527578"/>
                        <a:pt x="0" y="164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8839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2"/>
                <a:ext cx="9140252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009" y="685424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03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-1" y="707885"/>
            <a:ext cx="9144001" cy="616027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69" y="4347998"/>
            <a:ext cx="401849" cy="80369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" y="3671649"/>
            <a:ext cx="9144002" cy="3309722"/>
            <a:chOff x="7255" y="6822840"/>
            <a:chExt cx="9144002" cy="35972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7255" y="6822840"/>
              <a:ext cx="9144002" cy="3597249"/>
              <a:chOff x="-240" y="3822497"/>
              <a:chExt cx="9144002" cy="359724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40" y="3822497"/>
                <a:ext cx="9144002" cy="3597249"/>
                <a:chOff x="-59320" y="5107647"/>
                <a:chExt cx="9260227" cy="20794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320" y="5107647"/>
                  <a:ext cx="9260227" cy="20794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998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38" y="3822497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504" y="686761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137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1914</cp:revision>
  <cp:lastPrinted>2021-06-25T07:07:00Z</cp:lastPrinted>
  <dcterms:created xsi:type="dcterms:W3CDTF">2019-05-16T01:35:00Z</dcterms:created>
  <dcterms:modified xsi:type="dcterms:W3CDTF">2023-03-29T02:00:51Z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