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55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640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817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555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4"/>
          <a:stretch/>
        </p:blipFill>
        <p:spPr>
          <a:xfrm>
            <a:off x="0" y="702814"/>
            <a:ext cx="9144000" cy="61856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63" y="4949371"/>
            <a:ext cx="41400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018" y="6959600"/>
            <a:ext cx="9151019" cy="4638042"/>
            <a:chOff x="-14514" y="6822837"/>
            <a:chExt cx="9151019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514" y="6822837"/>
              <a:ext cx="9151019" cy="3776742"/>
              <a:chOff x="-22009" y="3822494"/>
              <a:chExt cx="9151019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008" y="3822495"/>
                <a:ext cx="9151018" cy="3776741"/>
                <a:chOff x="-81365" y="5107646"/>
                <a:chExt cx="9267333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365" y="5107646"/>
                  <a:ext cx="9267333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3"/>
                    <a:gd name="connsiteY0" fmla="*/ 1154 h 1750353"/>
                    <a:gd name="connsiteX1" fmla="*/ 9147143 w 9147143"/>
                    <a:gd name="connsiteY1" fmla="*/ 0 h 1750353"/>
                    <a:gd name="connsiteX2" fmla="*/ 9145688 w 9147143"/>
                    <a:gd name="connsiteY2" fmla="*/ 1750353 h 1750353"/>
                    <a:gd name="connsiteX3" fmla="*/ 1688 w 9147143"/>
                    <a:gd name="connsiteY3" fmla="*/ 1732424 h 1750353"/>
                    <a:gd name="connsiteX4" fmla="*/ 0 w 9147143"/>
                    <a:gd name="connsiteY4" fmla="*/ 115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3" h="1750353">
                      <a:moveTo>
                        <a:pt x="0" y="1154"/>
                      </a:moveTo>
                      <a:lnTo>
                        <a:pt x="9147143" y="0"/>
                      </a:lnTo>
                      <a:cubicBezTo>
                        <a:pt x="9144155" y="561788"/>
                        <a:pt x="9148676" y="1188565"/>
                        <a:pt x="9145688" y="1750353"/>
                      </a:cubicBezTo>
                      <a:lnTo>
                        <a:pt x="1688" y="1732424"/>
                      </a:lnTo>
                      <a:cubicBezTo>
                        <a:pt x="-1300" y="1206494"/>
                        <a:pt x="2988" y="527084"/>
                        <a:pt x="0" y="115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66183" y="5107646"/>
                  <a:ext cx="9252151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22009" y="3822494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483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579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347 L 0.00035 -0.67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183" y="5593405"/>
            <a:ext cx="558000" cy="111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05718"/>
            <a:ext cx="9144001" cy="5033881"/>
            <a:chOff x="-1" y="6822839"/>
            <a:chExt cx="9144001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9"/>
              <a:ext cx="9144001" cy="5142638"/>
              <a:chOff x="-7496" y="3822496"/>
              <a:chExt cx="9144001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6"/>
                <a:ext cx="9144001" cy="5142638"/>
                <a:chOff x="-66668" y="5107647"/>
                <a:chExt cx="9260226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7"/>
                  <a:ext cx="9260226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53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534 h 1750353"/>
                    <a:gd name="connsiteX0" fmla="*/ 21801 w 9176221"/>
                    <a:gd name="connsiteY0" fmla="*/ 1534 h 1750353"/>
                    <a:gd name="connsiteX1" fmla="*/ 9176221 w 9176221"/>
                    <a:gd name="connsiteY1" fmla="*/ 0 h 1750353"/>
                    <a:gd name="connsiteX2" fmla="*/ 9174766 w 9176221"/>
                    <a:gd name="connsiteY2" fmla="*/ 1750353 h 1750353"/>
                    <a:gd name="connsiteX3" fmla="*/ 226 w 9176221"/>
                    <a:gd name="connsiteY3" fmla="*/ 1728666 h 1750353"/>
                    <a:gd name="connsiteX4" fmla="*/ 21801 w 9176221"/>
                    <a:gd name="connsiteY4" fmla="*/ 1534 h 1750353"/>
                    <a:gd name="connsiteX0" fmla="*/ 0 w 9154420"/>
                    <a:gd name="connsiteY0" fmla="*/ 153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6183 h 1750353"/>
                    <a:gd name="connsiteX4" fmla="*/ 0 w 9154420"/>
                    <a:gd name="connsiteY4" fmla="*/ 1534 h 1750353"/>
                    <a:gd name="connsiteX0" fmla="*/ 21801 w 9176221"/>
                    <a:gd name="connsiteY0" fmla="*/ 1534 h 1750353"/>
                    <a:gd name="connsiteX1" fmla="*/ 9176221 w 9176221"/>
                    <a:gd name="connsiteY1" fmla="*/ 0 h 1750353"/>
                    <a:gd name="connsiteX2" fmla="*/ 9174766 w 9176221"/>
                    <a:gd name="connsiteY2" fmla="*/ 1750353 h 1750353"/>
                    <a:gd name="connsiteX3" fmla="*/ 226 w 9176221"/>
                    <a:gd name="connsiteY3" fmla="*/ 1736183 h 1750353"/>
                    <a:gd name="connsiteX4" fmla="*/ 21801 w 9176221"/>
                    <a:gd name="connsiteY4" fmla="*/ 1534 h 1750353"/>
                    <a:gd name="connsiteX0" fmla="*/ 11743 w 9166163"/>
                    <a:gd name="connsiteY0" fmla="*/ 1534 h 1750353"/>
                    <a:gd name="connsiteX1" fmla="*/ 9166163 w 9166163"/>
                    <a:gd name="connsiteY1" fmla="*/ 0 h 1750353"/>
                    <a:gd name="connsiteX2" fmla="*/ 9164708 w 9166163"/>
                    <a:gd name="connsiteY2" fmla="*/ 1750353 h 1750353"/>
                    <a:gd name="connsiteX3" fmla="*/ 348 w 9166163"/>
                    <a:gd name="connsiteY3" fmla="*/ 1732425 h 1750353"/>
                    <a:gd name="connsiteX4" fmla="*/ 11743 w 9166163"/>
                    <a:gd name="connsiteY4" fmla="*/ 1534 h 1750353"/>
                    <a:gd name="connsiteX0" fmla="*/ 1958 w 9156378"/>
                    <a:gd name="connsiteY0" fmla="*/ 1534 h 1750353"/>
                    <a:gd name="connsiteX1" fmla="*/ 9156378 w 9156378"/>
                    <a:gd name="connsiteY1" fmla="*/ 0 h 1750353"/>
                    <a:gd name="connsiteX2" fmla="*/ 9154923 w 9156378"/>
                    <a:gd name="connsiteY2" fmla="*/ 1750353 h 1750353"/>
                    <a:gd name="connsiteX3" fmla="*/ 743 w 9156378"/>
                    <a:gd name="connsiteY3" fmla="*/ 1736184 h 1750353"/>
                    <a:gd name="connsiteX4" fmla="*/ 1958 w 9156378"/>
                    <a:gd name="connsiteY4" fmla="*/ 153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6378" h="1750353">
                      <a:moveTo>
                        <a:pt x="1958" y="1534"/>
                      </a:moveTo>
                      <a:lnTo>
                        <a:pt x="9156378" y="0"/>
                      </a:lnTo>
                      <a:cubicBezTo>
                        <a:pt x="9153390" y="561788"/>
                        <a:pt x="9157911" y="1188565"/>
                        <a:pt x="9154923" y="1750353"/>
                      </a:cubicBezTo>
                      <a:lnTo>
                        <a:pt x="743" y="1736184"/>
                      </a:lnTo>
                      <a:cubicBezTo>
                        <a:pt x="-2245" y="1210254"/>
                        <a:pt x="4946" y="527464"/>
                        <a:pt x="1958" y="153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325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37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7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4"/>
          <a:stretch/>
        </p:blipFill>
        <p:spPr>
          <a:xfrm>
            <a:off x="0" y="707886"/>
            <a:ext cx="9144000" cy="61856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63" y="4949371"/>
            <a:ext cx="41400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2303450"/>
            <a:ext cx="9144001" cy="4735981"/>
            <a:chOff x="-7497" y="6822838"/>
            <a:chExt cx="9144002" cy="38564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7" y="6822838"/>
              <a:ext cx="9144001" cy="3856493"/>
              <a:chOff x="-14992" y="3822495"/>
              <a:chExt cx="9144001" cy="38564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2" y="3822496"/>
                <a:ext cx="9144001" cy="3856492"/>
                <a:chOff x="-74260" y="5107646"/>
                <a:chExt cx="9260227" cy="22292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60" y="5107646"/>
                  <a:ext cx="9260227" cy="22292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6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66 h 1750353"/>
                    <a:gd name="connsiteX0" fmla="*/ 6764 w 9161184"/>
                    <a:gd name="connsiteY0" fmla="*/ 16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2424 h 1750353"/>
                    <a:gd name="connsiteX4" fmla="*/ 6764 w 9161184"/>
                    <a:gd name="connsiteY4" fmla="*/ 166 h 1750353"/>
                    <a:gd name="connsiteX0" fmla="*/ 6764 w 9161184"/>
                    <a:gd name="connsiteY0" fmla="*/ 16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32424 h 1750353"/>
                    <a:gd name="connsiteX4" fmla="*/ 6764 w 9161184"/>
                    <a:gd name="connsiteY4" fmla="*/ 166 h 1750353"/>
                    <a:gd name="connsiteX0" fmla="*/ 0 w 9154420"/>
                    <a:gd name="connsiteY0" fmla="*/ 16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66 h 1750353"/>
                    <a:gd name="connsiteX0" fmla="*/ 6764 w 9161184"/>
                    <a:gd name="connsiteY0" fmla="*/ 16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21672 h 1750353"/>
                    <a:gd name="connsiteX4" fmla="*/ 6764 w 9161184"/>
                    <a:gd name="connsiteY4" fmla="*/ 166 h 1750353"/>
                    <a:gd name="connsiteX0" fmla="*/ 1951 w 9156371"/>
                    <a:gd name="connsiteY0" fmla="*/ 166 h 1750353"/>
                    <a:gd name="connsiteX1" fmla="*/ 9156371 w 9156371"/>
                    <a:gd name="connsiteY1" fmla="*/ 0 h 1750353"/>
                    <a:gd name="connsiteX2" fmla="*/ 9154916 w 9156371"/>
                    <a:gd name="connsiteY2" fmla="*/ 1750353 h 1750353"/>
                    <a:gd name="connsiteX3" fmla="*/ 744 w 9156371"/>
                    <a:gd name="connsiteY3" fmla="*/ 1710920 h 1750353"/>
                    <a:gd name="connsiteX4" fmla="*/ 1951 w 9156371"/>
                    <a:gd name="connsiteY4" fmla="*/ 166 h 1750353"/>
                    <a:gd name="connsiteX0" fmla="*/ 0 w 9154420"/>
                    <a:gd name="connsiteY0" fmla="*/ 16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3879 w 9154420"/>
                    <a:gd name="connsiteY3" fmla="*/ 1710920 h 1750353"/>
                    <a:gd name="connsiteX4" fmla="*/ 0 w 9154420"/>
                    <a:gd name="connsiteY4" fmla="*/ 16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16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3879" y="1710920"/>
                      </a:lnTo>
                      <a:cubicBezTo>
                        <a:pt x="891" y="1184990"/>
                        <a:pt x="2988" y="526096"/>
                        <a:pt x="0" y="16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40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183" y="5593405"/>
            <a:ext cx="558000" cy="111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036291"/>
            <a:ext cx="9151744" cy="5065547"/>
            <a:chOff x="-7745" y="6822834"/>
            <a:chExt cx="9151744" cy="550560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5" y="6822834"/>
              <a:ext cx="9151744" cy="5505609"/>
              <a:chOff x="-15240" y="3822491"/>
              <a:chExt cx="9151744" cy="550560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40" y="3822491"/>
                <a:ext cx="9151744" cy="5505609"/>
                <a:chOff x="-74511" y="5107645"/>
                <a:chExt cx="9268068" cy="318253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1" y="5107645"/>
                  <a:ext cx="9268068" cy="318253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2779"/>
                    <a:gd name="connsiteX1" fmla="*/ 9154420 w 9154420"/>
                    <a:gd name="connsiteY1" fmla="*/ 2426 h 1752779"/>
                    <a:gd name="connsiteX2" fmla="*/ 9152965 w 9154420"/>
                    <a:gd name="connsiteY2" fmla="*/ 1752779 h 1752779"/>
                    <a:gd name="connsiteX3" fmla="*/ 8965 w 9154420"/>
                    <a:gd name="connsiteY3" fmla="*/ 1734850 h 1752779"/>
                    <a:gd name="connsiteX4" fmla="*/ 0 w 9154420"/>
                    <a:gd name="connsiteY4" fmla="*/ 0 h 1752779"/>
                    <a:gd name="connsiteX0" fmla="*/ 6777 w 9161197"/>
                    <a:gd name="connsiteY0" fmla="*/ 0 h 1752779"/>
                    <a:gd name="connsiteX1" fmla="*/ 9161197 w 9161197"/>
                    <a:gd name="connsiteY1" fmla="*/ 2426 h 1752779"/>
                    <a:gd name="connsiteX2" fmla="*/ 9159742 w 9161197"/>
                    <a:gd name="connsiteY2" fmla="*/ 1752779 h 1752779"/>
                    <a:gd name="connsiteX3" fmla="*/ 472 w 9161197"/>
                    <a:gd name="connsiteY3" fmla="*/ 1731600 h 1752779"/>
                    <a:gd name="connsiteX4" fmla="*/ 6777 w 9161197"/>
                    <a:gd name="connsiteY4" fmla="*/ 0 h 1752779"/>
                    <a:gd name="connsiteX0" fmla="*/ 0 w 9154420"/>
                    <a:gd name="connsiteY0" fmla="*/ 0 h 1752779"/>
                    <a:gd name="connsiteX1" fmla="*/ 9154420 w 9154420"/>
                    <a:gd name="connsiteY1" fmla="*/ 2426 h 1752779"/>
                    <a:gd name="connsiteX2" fmla="*/ 9152965 w 9154420"/>
                    <a:gd name="connsiteY2" fmla="*/ 1752779 h 1752779"/>
                    <a:gd name="connsiteX3" fmla="*/ 16600 w 9154420"/>
                    <a:gd name="connsiteY3" fmla="*/ 1731600 h 1752779"/>
                    <a:gd name="connsiteX4" fmla="*/ 0 w 9154420"/>
                    <a:gd name="connsiteY4" fmla="*/ 0 h 1752779"/>
                    <a:gd name="connsiteX0" fmla="*/ 6776 w 9161196"/>
                    <a:gd name="connsiteY0" fmla="*/ 0 h 1752779"/>
                    <a:gd name="connsiteX1" fmla="*/ 9161196 w 9161196"/>
                    <a:gd name="connsiteY1" fmla="*/ 2426 h 1752779"/>
                    <a:gd name="connsiteX2" fmla="*/ 9159741 w 9161196"/>
                    <a:gd name="connsiteY2" fmla="*/ 1752779 h 1752779"/>
                    <a:gd name="connsiteX3" fmla="*/ 472 w 9161196"/>
                    <a:gd name="connsiteY3" fmla="*/ 1718599 h 1752779"/>
                    <a:gd name="connsiteX4" fmla="*/ 6776 w 9161196"/>
                    <a:gd name="connsiteY4" fmla="*/ 0 h 1752779"/>
                    <a:gd name="connsiteX0" fmla="*/ 6776 w 9161196"/>
                    <a:gd name="connsiteY0" fmla="*/ 0 h 1756029"/>
                    <a:gd name="connsiteX1" fmla="*/ 9161196 w 9161196"/>
                    <a:gd name="connsiteY1" fmla="*/ 5676 h 1756029"/>
                    <a:gd name="connsiteX2" fmla="*/ 9159741 w 9161196"/>
                    <a:gd name="connsiteY2" fmla="*/ 1756029 h 1756029"/>
                    <a:gd name="connsiteX3" fmla="*/ 472 w 9161196"/>
                    <a:gd name="connsiteY3" fmla="*/ 1721849 h 1756029"/>
                    <a:gd name="connsiteX4" fmla="*/ 6776 w 9161196"/>
                    <a:gd name="connsiteY4" fmla="*/ 0 h 1756029"/>
                    <a:gd name="connsiteX0" fmla="*/ 0 w 9169690"/>
                    <a:gd name="connsiteY0" fmla="*/ 4075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8966 w 9169690"/>
                    <a:gd name="connsiteY3" fmla="*/ 1716173 h 1750353"/>
                    <a:gd name="connsiteX4" fmla="*/ 0 w 9169690"/>
                    <a:gd name="connsiteY4" fmla="*/ 4075 h 1750353"/>
                    <a:gd name="connsiteX0" fmla="*/ 0 w 9169690"/>
                    <a:gd name="connsiteY0" fmla="*/ 4075 h 1750353"/>
                    <a:gd name="connsiteX1" fmla="*/ 9169690 w 9169690"/>
                    <a:gd name="connsiteY1" fmla="*/ 0 h 1750353"/>
                    <a:gd name="connsiteX2" fmla="*/ 9168235 w 9169690"/>
                    <a:gd name="connsiteY2" fmla="*/ 1750353 h 1750353"/>
                    <a:gd name="connsiteX3" fmla="*/ 1331 w 9169690"/>
                    <a:gd name="connsiteY3" fmla="*/ 1709673 h 1750353"/>
                    <a:gd name="connsiteX4" fmla="*/ 0 w 9169690"/>
                    <a:gd name="connsiteY4" fmla="*/ 407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50353">
                      <a:moveTo>
                        <a:pt x="0" y="4075"/>
                      </a:moveTo>
                      <a:lnTo>
                        <a:pt x="9169690" y="0"/>
                      </a:lnTo>
                      <a:cubicBezTo>
                        <a:pt x="9166702" y="561788"/>
                        <a:pt x="9171223" y="1188565"/>
                        <a:pt x="9168235" y="1750353"/>
                      </a:cubicBezTo>
                      <a:lnTo>
                        <a:pt x="1331" y="1709673"/>
                      </a:lnTo>
                      <a:cubicBezTo>
                        <a:pt x="-1657" y="1183743"/>
                        <a:pt x="2988" y="530005"/>
                        <a:pt x="0" y="407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3999" cy="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9407" y="6866485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7298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1911</cp:revision>
  <cp:lastPrinted>2021-06-25T07:07:00Z</cp:lastPrinted>
  <dcterms:created xsi:type="dcterms:W3CDTF">2019-05-16T01:35:00Z</dcterms:created>
  <dcterms:modified xsi:type="dcterms:W3CDTF">2023-03-29T01:47:44Z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