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55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636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398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92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23"/>
            <a:ext cx="9151497" cy="686362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10" y="5043612"/>
            <a:ext cx="546560" cy="100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543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77 L -0.00069 -0.27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069" y="4922683"/>
            <a:ext cx="780800" cy="144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6" y="7205977"/>
            <a:ext cx="9136504" cy="6603808"/>
            <a:chOff x="14992" y="6969118"/>
            <a:chExt cx="9142554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2" y="7006510"/>
              <a:ext cx="914255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234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232 L -0.00035 -0.263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23"/>
            <a:ext cx="9151497" cy="686362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10" y="5043612"/>
            <a:ext cx="546560" cy="100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5337441"/>
            <a:ext cx="9142553" cy="1606193"/>
            <a:chOff x="14993" y="6969118"/>
            <a:chExt cx="9142553" cy="160619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56880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534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069" y="4922683"/>
            <a:ext cx="780800" cy="144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1447" y="5399674"/>
            <a:ext cx="9157067" cy="1589519"/>
            <a:chOff x="14993" y="6969118"/>
            <a:chExt cx="9157067" cy="158951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57067" cy="155212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38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1910</cp:revision>
  <cp:lastPrinted>2021-06-25T07:07:00Z</cp:lastPrinted>
  <dcterms:created xsi:type="dcterms:W3CDTF">2019-05-16T01:35:00Z</dcterms:created>
  <dcterms:modified xsi:type="dcterms:W3CDTF">2023-03-29T03:01:13Z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