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3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2171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9423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477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397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74"/>
          <a:stretch/>
        </p:blipFill>
        <p:spPr>
          <a:xfrm>
            <a:off x="0" y="707886"/>
            <a:ext cx="9144000" cy="61602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524" y="5783942"/>
            <a:ext cx="485571" cy="971143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13.4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8227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4.07407E-6 L -0.00069 -0.946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83"/>
          <a:stretch/>
        </p:blipFill>
        <p:spPr>
          <a:xfrm>
            <a:off x="0" y="678502"/>
            <a:ext cx="9144000" cy="618711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764" y="5699759"/>
            <a:ext cx="508594" cy="101718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13.4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5866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945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74"/>
          <a:stretch/>
        </p:blipFill>
        <p:spPr>
          <a:xfrm>
            <a:off x="0" y="707886"/>
            <a:ext cx="9144000" cy="61602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524" y="5783942"/>
            <a:ext cx="485571" cy="971143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2702" y="707886"/>
            <a:ext cx="9146756" cy="6248499"/>
            <a:chOff x="14993" y="6969118"/>
            <a:chExt cx="9136619" cy="624849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29007" cy="621110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2859" y="7008415"/>
              <a:ext cx="1298753" cy="5847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13.4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8183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83"/>
          <a:stretch/>
        </p:blipFill>
        <p:spPr>
          <a:xfrm>
            <a:off x="0" y="678502"/>
            <a:ext cx="9144000" cy="618711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764" y="5699759"/>
            <a:ext cx="508594" cy="1017189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682888"/>
            <a:ext cx="9144056" cy="6603808"/>
            <a:chOff x="14993" y="6969118"/>
            <a:chExt cx="9136621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61" y="7008415"/>
              <a:ext cx="1298753" cy="5847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13.4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5665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11379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1908</cp:revision>
  <cp:lastPrinted>2021-06-25T07:07:00Z</cp:lastPrinted>
  <dcterms:created xsi:type="dcterms:W3CDTF">2019-05-16T01:35:00Z</dcterms:created>
  <dcterms:modified xsi:type="dcterms:W3CDTF">2023-03-29T02:53:41Z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