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54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52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9135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2801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772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08" y="-3307"/>
            <a:ext cx="9148408" cy="686130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520" y="4728875"/>
            <a:ext cx="956480" cy="176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4408" y="6959598"/>
            <a:ext cx="9148408" cy="7084647"/>
            <a:chOff x="-4408" y="6822836"/>
            <a:chExt cx="9148408" cy="576900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4408" y="6822836"/>
              <a:ext cx="9148408" cy="5769005"/>
              <a:chOff x="-11903" y="3822493"/>
              <a:chExt cx="9148408" cy="576900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1903" y="3822493"/>
                <a:ext cx="9148408" cy="5769005"/>
                <a:chOff x="-71131" y="5107646"/>
                <a:chExt cx="9264689" cy="33347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1131" y="5107646"/>
                  <a:ext cx="9264689" cy="33347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2"/>
                    <a:gd name="connsiteY0" fmla="*/ 3670 h 1750353"/>
                    <a:gd name="connsiteX1" fmla="*/ 9161692 w 9161692"/>
                    <a:gd name="connsiteY1" fmla="*/ 0 h 1750353"/>
                    <a:gd name="connsiteX2" fmla="*/ 9160237 w 9161692"/>
                    <a:gd name="connsiteY2" fmla="*/ 1750353 h 1750353"/>
                    <a:gd name="connsiteX3" fmla="*/ 16237 w 9161692"/>
                    <a:gd name="connsiteY3" fmla="*/ 1732424 h 1750353"/>
                    <a:gd name="connsiteX4" fmla="*/ 0 w 9161692"/>
                    <a:gd name="connsiteY4" fmla="*/ 3670 h 1750353"/>
                    <a:gd name="connsiteX0" fmla="*/ 0 w 9161692"/>
                    <a:gd name="connsiteY0" fmla="*/ 3670 h 1750353"/>
                    <a:gd name="connsiteX1" fmla="*/ 9161692 w 9161692"/>
                    <a:gd name="connsiteY1" fmla="*/ 0 h 1750353"/>
                    <a:gd name="connsiteX2" fmla="*/ 9160237 w 9161692"/>
                    <a:gd name="connsiteY2" fmla="*/ 1750353 h 1750353"/>
                    <a:gd name="connsiteX3" fmla="*/ 1694 w 9161692"/>
                    <a:gd name="connsiteY3" fmla="*/ 1732424 h 1750353"/>
                    <a:gd name="connsiteX4" fmla="*/ 0 w 9161692"/>
                    <a:gd name="connsiteY4" fmla="*/ 367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2" h="1750353">
                      <a:moveTo>
                        <a:pt x="0" y="3670"/>
                      </a:moveTo>
                      <a:lnTo>
                        <a:pt x="9161692" y="0"/>
                      </a:lnTo>
                      <a:cubicBezTo>
                        <a:pt x="9158704" y="561788"/>
                        <a:pt x="9163225" y="1188565"/>
                        <a:pt x="9160237" y="1750353"/>
                      </a:cubicBezTo>
                      <a:lnTo>
                        <a:pt x="1694" y="1732424"/>
                      </a:lnTo>
                      <a:cubicBezTo>
                        <a:pt x="-1294" y="1206494"/>
                        <a:pt x="2988" y="529600"/>
                        <a:pt x="0" y="367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49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0877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116 L 0.00018 -0.9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6" r="1768"/>
          <a:stretch/>
        </p:blipFill>
        <p:spPr>
          <a:xfrm>
            <a:off x="-30480" y="707886"/>
            <a:ext cx="920496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6" y="4605020"/>
            <a:ext cx="546560" cy="100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289" y="7045461"/>
            <a:ext cx="9150289" cy="6365738"/>
            <a:chOff x="-6289" y="6816342"/>
            <a:chExt cx="9150289" cy="691875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289" y="6816342"/>
              <a:ext cx="9150289" cy="6918754"/>
              <a:chOff x="-13784" y="3815999"/>
              <a:chExt cx="9150289" cy="691875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784" y="3815999"/>
                <a:ext cx="9150289" cy="6918754"/>
                <a:chOff x="-73036" y="5103892"/>
                <a:chExt cx="9266594" cy="399941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3036" y="5103892"/>
                  <a:ext cx="9266594" cy="399941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64"/>
                    <a:gd name="connsiteY0" fmla="*/ 0 h 1751997"/>
                    <a:gd name="connsiteX1" fmla="*/ 9147164 w 9147164"/>
                    <a:gd name="connsiteY1" fmla="*/ 1644 h 1751997"/>
                    <a:gd name="connsiteX2" fmla="*/ 9145709 w 9147164"/>
                    <a:gd name="connsiteY2" fmla="*/ 1751997 h 1751997"/>
                    <a:gd name="connsiteX3" fmla="*/ 1709 w 9147164"/>
                    <a:gd name="connsiteY3" fmla="*/ 1734068 h 1751997"/>
                    <a:gd name="connsiteX4" fmla="*/ 0 w 9147164"/>
                    <a:gd name="connsiteY4" fmla="*/ 0 h 1751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64" h="1751997">
                      <a:moveTo>
                        <a:pt x="0" y="0"/>
                      </a:moveTo>
                      <a:lnTo>
                        <a:pt x="9147164" y="1644"/>
                      </a:lnTo>
                      <a:cubicBezTo>
                        <a:pt x="9144176" y="563432"/>
                        <a:pt x="9148697" y="1190209"/>
                        <a:pt x="9145709" y="1751997"/>
                      </a:cubicBezTo>
                      <a:lnTo>
                        <a:pt x="1709" y="1734068"/>
                      </a:lnTo>
                      <a:cubicBezTo>
                        <a:pt x="-1279" y="120813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689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46 L 0.00035 -0.655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07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520" y="4728875"/>
            <a:ext cx="956480" cy="176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42821"/>
            <a:ext cx="9146540" cy="6214237"/>
            <a:chOff x="-2539" y="6821876"/>
            <a:chExt cx="9146540" cy="506023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539" y="6821876"/>
              <a:ext cx="9146540" cy="5060233"/>
              <a:chOff x="-10034" y="3821533"/>
              <a:chExt cx="9146540" cy="506023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0034" y="3821533"/>
                <a:ext cx="9146540" cy="5060233"/>
                <a:chOff x="-69239" y="5107092"/>
                <a:chExt cx="9262798" cy="292508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9239" y="5107092"/>
                  <a:ext cx="9262798" cy="292508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57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576 h 1750353"/>
                    <a:gd name="connsiteX0" fmla="*/ 14246 w 9168666"/>
                    <a:gd name="connsiteY0" fmla="*/ 5576 h 1750353"/>
                    <a:gd name="connsiteX1" fmla="*/ 9168666 w 9168666"/>
                    <a:gd name="connsiteY1" fmla="*/ 0 h 1750353"/>
                    <a:gd name="connsiteX2" fmla="*/ 9167211 w 9168666"/>
                    <a:gd name="connsiteY2" fmla="*/ 1750353 h 1750353"/>
                    <a:gd name="connsiteX3" fmla="*/ 306 w 9168666"/>
                    <a:gd name="connsiteY3" fmla="*/ 1736111 h 1750353"/>
                    <a:gd name="connsiteX4" fmla="*/ 14246 w 9168666"/>
                    <a:gd name="connsiteY4" fmla="*/ 5576 h 1750353"/>
                    <a:gd name="connsiteX0" fmla="*/ 14246 w 9168666"/>
                    <a:gd name="connsiteY0" fmla="*/ 5576 h 1750353"/>
                    <a:gd name="connsiteX1" fmla="*/ 9168666 w 9168666"/>
                    <a:gd name="connsiteY1" fmla="*/ 0 h 1750353"/>
                    <a:gd name="connsiteX2" fmla="*/ 9167211 w 9168666"/>
                    <a:gd name="connsiteY2" fmla="*/ 1750353 h 1750353"/>
                    <a:gd name="connsiteX3" fmla="*/ 306 w 9168666"/>
                    <a:gd name="connsiteY3" fmla="*/ 1736111 h 1750353"/>
                    <a:gd name="connsiteX4" fmla="*/ 14246 w 9168666"/>
                    <a:gd name="connsiteY4" fmla="*/ 5576 h 1750353"/>
                    <a:gd name="connsiteX0" fmla="*/ 4338 w 9158758"/>
                    <a:gd name="connsiteY0" fmla="*/ 5576 h 1750353"/>
                    <a:gd name="connsiteX1" fmla="*/ 9158758 w 9158758"/>
                    <a:gd name="connsiteY1" fmla="*/ 0 h 1750353"/>
                    <a:gd name="connsiteX2" fmla="*/ 9157303 w 9158758"/>
                    <a:gd name="connsiteY2" fmla="*/ 1750353 h 1750353"/>
                    <a:gd name="connsiteX3" fmla="*/ 578 w 9158758"/>
                    <a:gd name="connsiteY3" fmla="*/ 1736111 h 1750353"/>
                    <a:gd name="connsiteX4" fmla="*/ 4338 w 9158758"/>
                    <a:gd name="connsiteY4" fmla="*/ 5576 h 1750353"/>
                    <a:gd name="connsiteX0" fmla="*/ 0 w 9169689"/>
                    <a:gd name="connsiteY0" fmla="*/ 8034 h 1750353"/>
                    <a:gd name="connsiteX1" fmla="*/ 9169689 w 9169689"/>
                    <a:gd name="connsiteY1" fmla="*/ 0 h 1750353"/>
                    <a:gd name="connsiteX2" fmla="*/ 9168234 w 9169689"/>
                    <a:gd name="connsiteY2" fmla="*/ 1750353 h 1750353"/>
                    <a:gd name="connsiteX3" fmla="*/ 11509 w 9169689"/>
                    <a:gd name="connsiteY3" fmla="*/ 1736111 h 1750353"/>
                    <a:gd name="connsiteX4" fmla="*/ 0 w 9169689"/>
                    <a:gd name="connsiteY4" fmla="*/ 8034 h 1750353"/>
                    <a:gd name="connsiteX0" fmla="*/ 0 w 9159509"/>
                    <a:gd name="connsiteY0" fmla="*/ 5576 h 1750353"/>
                    <a:gd name="connsiteX1" fmla="*/ 9159509 w 9159509"/>
                    <a:gd name="connsiteY1" fmla="*/ 0 h 1750353"/>
                    <a:gd name="connsiteX2" fmla="*/ 9158054 w 9159509"/>
                    <a:gd name="connsiteY2" fmla="*/ 1750353 h 1750353"/>
                    <a:gd name="connsiteX3" fmla="*/ 1329 w 9159509"/>
                    <a:gd name="connsiteY3" fmla="*/ 1736111 h 1750353"/>
                    <a:gd name="connsiteX4" fmla="*/ 0 w 9159509"/>
                    <a:gd name="connsiteY4" fmla="*/ 5576 h 1750353"/>
                    <a:gd name="connsiteX0" fmla="*/ 0 w 9162053"/>
                    <a:gd name="connsiteY0" fmla="*/ 0 h 1750923"/>
                    <a:gd name="connsiteX1" fmla="*/ 9162053 w 9162053"/>
                    <a:gd name="connsiteY1" fmla="*/ 570 h 1750923"/>
                    <a:gd name="connsiteX2" fmla="*/ 9160598 w 9162053"/>
                    <a:gd name="connsiteY2" fmla="*/ 1750923 h 1750923"/>
                    <a:gd name="connsiteX3" fmla="*/ 3873 w 9162053"/>
                    <a:gd name="connsiteY3" fmla="*/ 1736681 h 1750923"/>
                    <a:gd name="connsiteX4" fmla="*/ 0 w 9162053"/>
                    <a:gd name="connsiteY4" fmla="*/ 0 h 1750923"/>
                    <a:gd name="connsiteX0" fmla="*/ 1958 w 9164011"/>
                    <a:gd name="connsiteY0" fmla="*/ 0 h 1750923"/>
                    <a:gd name="connsiteX1" fmla="*/ 9164011 w 9164011"/>
                    <a:gd name="connsiteY1" fmla="*/ 570 h 1750923"/>
                    <a:gd name="connsiteX2" fmla="*/ 9162556 w 9164011"/>
                    <a:gd name="connsiteY2" fmla="*/ 1750923 h 1750923"/>
                    <a:gd name="connsiteX3" fmla="*/ 742 w 9164011"/>
                    <a:gd name="connsiteY3" fmla="*/ 1735452 h 1750923"/>
                    <a:gd name="connsiteX4" fmla="*/ 1958 w 9164011"/>
                    <a:gd name="connsiteY4" fmla="*/ 0 h 1750923"/>
                    <a:gd name="connsiteX0" fmla="*/ 0 w 9162053"/>
                    <a:gd name="connsiteY0" fmla="*/ 0 h 1750923"/>
                    <a:gd name="connsiteX1" fmla="*/ 9162053 w 9162053"/>
                    <a:gd name="connsiteY1" fmla="*/ 570 h 1750923"/>
                    <a:gd name="connsiteX2" fmla="*/ 9160598 w 9162053"/>
                    <a:gd name="connsiteY2" fmla="*/ 1750923 h 1750923"/>
                    <a:gd name="connsiteX3" fmla="*/ 1329 w 9162053"/>
                    <a:gd name="connsiteY3" fmla="*/ 1735452 h 1750923"/>
                    <a:gd name="connsiteX4" fmla="*/ 0 w 9162053"/>
                    <a:gd name="connsiteY4" fmla="*/ 0 h 1750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53" h="1750923">
                      <a:moveTo>
                        <a:pt x="0" y="0"/>
                      </a:moveTo>
                      <a:lnTo>
                        <a:pt x="9162053" y="570"/>
                      </a:lnTo>
                      <a:cubicBezTo>
                        <a:pt x="9159065" y="562358"/>
                        <a:pt x="9163586" y="1189135"/>
                        <a:pt x="9160598" y="1750923"/>
                      </a:cubicBezTo>
                      <a:lnTo>
                        <a:pt x="1329" y="1735452"/>
                      </a:lnTo>
                      <a:cubicBezTo>
                        <a:pt x="-1659" y="1209522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8044"/>
                  <a:ext cx="9252635" cy="88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1" cy="68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978" y="685645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5709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1" r="1768"/>
          <a:stretch/>
        </p:blipFill>
        <p:spPr>
          <a:xfrm>
            <a:off x="-13548" y="707886"/>
            <a:ext cx="918802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6" y="4605020"/>
            <a:ext cx="546560" cy="100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1529" y="2563881"/>
            <a:ext cx="9170285" cy="4402977"/>
            <a:chOff x="-21529" y="6822836"/>
            <a:chExt cx="9170285" cy="478548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1529" y="6822836"/>
              <a:ext cx="9165529" cy="4785481"/>
              <a:chOff x="-29024" y="3822493"/>
              <a:chExt cx="9165529" cy="478548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9024" y="3822493"/>
                <a:ext cx="9165529" cy="4785481"/>
                <a:chOff x="-88470" y="5107645"/>
                <a:chExt cx="9282028" cy="276626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8470" y="5107645"/>
                  <a:ext cx="9282028" cy="276626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64"/>
                    <a:gd name="connsiteY0" fmla="*/ 2830 h 1750353"/>
                    <a:gd name="connsiteX1" fmla="*/ 9147164 w 9147164"/>
                    <a:gd name="connsiteY1" fmla="*/ 0 h 1750353"/>
                    <a:gd name="connsiteX2" fmla="*/ 9145709 w 9147164"/>
                    <a:gd name="connsiteY2" fmla="*/ 1750353 h 1750353"/>
                    <a:gd name="connsiteX3" fmla="*/ 1709 w 9147164"/>
                    <a:gd name="connsiteY3" fmla="*/ 1732424 h 1750353"/>
                    <a:gd name="connsiteX4" fmla="*/ 0 w 9147164"/>
                    <a:gd name="connsiteY4" fmla="*/ 2830 h 1750353"/>
                    <a:gd name="connsiteX0" fmla="*/ 8857 w 9156021"/>
                    <a:gd name="connsiteY0" fmla="*/ 2830 h 1750353"/>
                    <a:gd name="connsiteX1" fmla="*/ 9156021 w 9156021"/>
                    <a:gd name="connsiteY1" fmla="*/ 0 h 1750353"/>
                    <a:gd name="connsiteX2" fmla="*/ 9154566 w 9156021"/>
                    <a:gd name="connsiteY2" fmla="*/ 1750353 h 1750353"/>
                    <a:gd name="connsiteX3" fmla="*/ 410 w 9156021"/>
                    <a:gd name="connsiteY3" fmla="*/ 1729975 h 1750353"/>
                    <a:gd name="connsiteX4" fmla="*/ 8857 w 9156021"/>
                    <a:gd name="connsiteY4" fmla="*/ 2830 h 1750353"/>
                    <a:gd name="connsiteX0" fmla="*/ 0 w 9162399"/>
                    <a:gd name="connsiteY0" fmla="*/ 2830 h 1750353"/>
                    <a:gd name="connsiteX1" fmla="*/ 9162399 w 9162399"/>
                    <a:gd name="connsiteY1" fmla="*/ 0 h 1750353"/>
                    <a:gd name="connsiteX2" fmla="*/ 9160944 w 9162399"/>
                    <a:gd name="connsiteY2" fmla="*/ 1750353 h 1750353"/>
                    <a:gd name="connsiteX3" fmla="*/ 6788 w 9162399"/>
                    <a:gd name="connsiteY3" fmla="*/ 1729975 h 1750353"/>
                    <a:gd name="connsiteX4" fmla="*/ 0 w 9162399"/>
                    <a:gd name="connsiteY4" fmla="*/ 2830 h 1750353"/>
                    <a:gd name="connsiteX0" fmla="*/ 0 w 9162399"/>
                    <a:gd name="connsiteY0" fmla="*/ 2830 h 1750353"/>
                    <a:gd name="connsiteX1" fmla="*/ 9162399 w 9162399"/>
                    <a:gd name="connsiteY1" fmla="*/ 0 h 1750353"/>
                    <a:gd name="connsiteX2" fmla="*/ 9160944 w 9162399"/>
                    <a:gd name="connsiteY2" fmla="*/ 1750353 h 1750353"/>
                    <a:gd name="connsiteX3" fmla="*/ 1709 w 9162399"/>
                    <a:gd name="connsiteY3" fmla="*/ 1722627 h 1750353"/>
                    <a:gd name="connsiteX4" fmla="*/ 0 w 9162399"/>
                    <a:gd name="connsiteY4" fmla="*/ 283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399" h="1750353">
                      <a:moveTo>
                        <a:pt x="0" y="2830"/>
                      </a:moveTo>
                      <a:lnTo>
                        <a:pt x="9162399" y="0"/>
                      </a:lnTo>
                      <a:cubicBezTo>
                        <a:pt x="9159411" y="561788"/>
                        <a:pt x="9163932" y="1188565"/>
                        <a:pt x="9160944" y="1750353"/>
                      </a:cubicBezTo>
                      <a:lnTo>
                        <a:pt x="1709" y="1722627"/>
                      </a:lnTo>
                      <a:cubicBezTo>
                        <a:pt x="-1279" y="1196697"/>
                        <a:pt x="2988" y="528760"/>
                        <a:pt x="0" y="283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0003" y="686613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033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11510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1919</cp:revision>
  <cp:lastPrinted>2021-06-25T07:07:00Z</cp:lastPrinted>
  <dcterms:created xsi:type="dcterms:W3CDTF">2019-05-16T01:35:00Z</dcterms:created>
  <dcterms:modified xsi:type="dcterms:W3CDTF">2023-03-29T04:34:33Z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