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50" d="100"/>
          <a:sy n="50" d="100"/>
        </p:scale>
        <p:origin x="2928" y="4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835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69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51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56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6" b="27395"/>
          <a:stretch/>
        </p:blipFill>
        <p:spPr>
          <a:xfrm>
            <a:off x="0" y="324465"/>
            <a:ext cx="9144000" cy="65335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8" y="3591233"/>
            <a:ext cx="605119" cy="1115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7876"/>
            <a:ext cx="9144000" cy="6102806"/>
            <a:chOff x="0" y="6821434"/>
            <a:chExt cx="9144000" cy="49694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434"/>
              <a:ext cx="9144000" cy="4969495"/>
              <a:chOff x="-7495" y="3821091"/>
              <a:chExt cx="9144000" cy="49694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1091"/>
                <a:ext cx="9144000" cy="4969495"/>
                <a:chOff x="-66667" y="5106835"/>
                <a:chExt cx="9260225" cy="287263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6835"/>
                  <a:ext cx="9260225" cy="287263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847"/>
                    <a:gd name="connsiteX1" fmla="*/ 9154420 w 9154420"/>
                    <a:gd name="connsiteY1" fmla="*/ 494 h 1750847"/>
                    <a:gd name="connsiteX2" fmla="*/ 9152965 w 9154420"/>
                    <a:gd name="connsiteY2" fmla="*/ 1750847 h 1750847"/>
                    <a:gd name="connsiteX3" fmla="*/ 8965 w 9154420"/>
                    <a:gd name="connsiteY3" fmla="*/ 1732918 h 1750847"/>
                    <a:gd name="connsiteX4" fmla="*/ 0 w 9154420"/>
                    <a:gd name="connsiteY4" fmla="*/ 0 h 1750847"/>
                    <a:gd name="connsiteX0" fmla="*/ 0 w 9154420"/>
                    <a:gd name="connsiteY0" fmla="*/ 0 h 1750847"/>
                    <a:gd name="connsiteX1" fmla="*/ 9154420 w 9154420"/>
                    <a:gd name="connsiteY1" fmla="*/ 494 h 1750847"/>
                    <a:gd name="connsiteX2" fmla="*/ 9152965 w 9154420"/>
                    <a:gd name="connsiteY2" fmla="*/ 1750847 h 1750847"/>
                    <a:gd name="connsiteX3" fmla="*/ 1693 w 9154420"/>
                    <a:gd name="connsiteY3" fmla="*/ 1730836 h 1750847"/>
                    <a:gd name="connsiteX4" fmla="*/ 0 w 9154420"/>
                    <a:gd name="connsiteY4" fmla="*/ 0 h 1750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847">
                      <a:moveTo>
                        <a:pt x="0" y="0"/>
                      </a:moveTo>
                      <a:lnTo>
                        <a:pt x="9154420" y="494"/>
                      </a:lnTo>
                      <a:cubicBezTo>
                        <a:pt x="9151432" y="562282"/>
                        <a:pt x="9155953" y="1189059"/>
                        <a:pt x="9152965" y="1750847"/>
                      </a:cubicBezTo>
                      <a:lnTo>
                        <a:pt x="1693" y="1730836"/>
                      </a:lnTo>
                      <a:cubicBezTo>
                        <a:pt x="-1295" y="120490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708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81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6" b="18457"/>
          <a:stretch/>
        </p:blipFill>
        <p:spPr>
          <a:xfrm>
            <a:off x="-13548" y="707886"/>
            <a:ext cx="916970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259" y="3290907"/>
            <a:ext cx="936959" cy="17279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33849"/>
            <a:ext cx="9157547" cy="6377351"/>
            <a:chOff x="-13547" y="6803721"/>
            <a:chExt cx="9157547" cy="693137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03721"/>
              <a:ext cx="9157547" cy="6931376"/>
              <a:chOff x="-21042" y="3803378"/>
              <a:chExt cx="9157547" cy="693137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03378"/>
                <a:ext cx="9157547" cy="6931376"/>
                <a:chOff x="-80386" y="5096596"/>
                <a:chExt cx="9273944" cy="40067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096596"/>
                  <a:ext cx="9273944" cy="400670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44 w 9145929"/>
                    <a:gd name="connsiteY0" fmla="*/ 0 h 1750999"/>
                    <a:gd name="connsiteX1" fmla="*/ 9145929 w 9145929"/>
                    <a:gd name="connsiteY1" fmla="*/ 646 h 1750999"/>
                    <a:gd name="connsiteX2" fmla="*/ 9144474 w 9145929"/>
                    <a:gd name="connsiteY2" fmla="*/ 1750999 h 1750999"/>
                    <a:gd name="connsiteX3" fmla="*/ 474 w 9145929"/>
                    <a:gd name="connsiteY3" fmla="*/ 1733070 h 1750999"/>
                    <a:gd name="connsiteX4" fmla="*/ 6744 w 9145929"/>
                    <a:gd name="connsiteY4" fmla="*/ 0 h 1750999"/>
                    <a:gd name="connsiteX0" fmla="*/ 0 w 9154420"/>
                    <a:gd name="connsiteY0" fmla="*/ 0 h 1755193"/>
                    <a:gd name="connsiteX1" fmla="*/ 9154420 w 9154420"/>
                    <a:gd name="connsiteY1" fmla="*/ 4840 h 1755193"/>
                    <a:gd name="connsiteX2" fmla="*/ 9152965 w 9154420"/>
                    <a:gd name="connsiteY2" fmla="*/ 1755193 h 1755193"/>
                    <a:gd name="connsiteX3" fmla="*/ 8965 w 9154420"/>
                    <a:gd name="connsiteY3" fmla="*/ 1737264 h 1755193"/>
                    <a:gd name="connsiteX4" fmla="*/ 0 w 9154420"/>
                    <a:gd name="connsiteY4" fmla="*/ 0 h 1755193"/>
                    <a:gd name="connsiteX0" fmla="*/ 0 w 9154420"/>
                    <a:gd name="connsiteY0" fmla="*/ 0 h 1755193"/>
                    <a:gd name="connsiteX1" fmla="*/ 9154420 w 9154420"/>
                    <a:gd name="connsiteY1" fmla="*/ 4840 h 1755193"/>
                    <a:gd name="connsiteX2" fmla="*/ 9152965 w 9154420"/>
                    <a:gd name="connsiteY2" fmla="*/ 1755193 h 1755193"/>
                    <a:gd name="connsiteX3" fmla="*/ 1348 w 9154420"/>
                    <a:gd name="connsiteY3" fmla="*/ 1751945 h 1755193"/>
                    <a:gd name="connsiteX4" fmla="*/ 0 w 9154420"/>
                    <a:gd name="connsiteY4" fmla="*/ 0 h 1755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5193">
                      <a:moveTo>
                        <a:pt x="0" y="0"/>
                      </a:moveTo>
                      <a:lnTo>
                        <a:pt x="9154420" y="4840"/>
                      </a:lnTo>
                      <a:cubicBezTo>
                        <a:pt x="9151432" y="566628"/>
                        <a:pt x="9155953" y="1193405"/>
                        <a:pt x="9152965" y="1755193"/>
                      </a:cubicBezTo>
                      <a:lnTo>
                        <a:pt x="1348" y="1751945"/>
                      </a:lnTo>
                      <a:cubicBezTo>
                        <a:pt x="-1640" y="122601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07645"/>
                  <a:ext cx="925263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3501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736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116 L 0.00087 -0.92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6" b="27395"/>
          <a:stretch/>
        </p:blipFill>
        <p:spPr>
          <a:xfrm>
            <a:off x="0" y="324465"/>
            <a:ext cx="9144000" cy="65335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8" y="3591233"/>
            <a:ext cx="605118" cy="1115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1396574"/>
            <a:ext cx="9144000" cy="5582332"/>
            <a:chOff x="0" y="6822836"/>
            <a:chExt cx="9144000" cy="454567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545675"/>
              <a:chOff x="-7495" y="3822493"/>
              <a:chExt cx="9144000" cy="454567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4545673"/>
                <a:chOff x="-66667" y="5107646"/>
                <a:chExt cx="9260225" cy="26276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6276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5717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5717 h 1750353"/>
                    <a:gd name="connsiteX0" fmla="*/ 0 w 9161691"/>
                    <a:gd name="connsiteY0" fmla="*/ 5717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5 w 9161691"/>
                    <a:gd name="connsiteY3" fmla="*/ 1729503 h 1750353"/>
                    <a:gd name="connsiteX4" fmla="*/ 0 w 9161691"/>
                    <a:gd name="connsiteY4" fmla="*/ 5717 h 1750353"/>
                    <a:gd name="connsiteX0" fmla="*/ 0 w 9161691"/>
                    <a:gd name="connsiteY0" fmla="*/ 5717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93 w 9161691"/>
                    <a:gd name="connsiteY3" fmla="*/ 1726581 h 1750353"/>
                    <a:gd name="connsiteX4" fmla="*/ 0 w 9161691"/>
                    <a:gd name="connsiteY4" fmla="*/ 571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5717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1693" y="1726581"/>
                      </a:lnTo>
                      <a:cubicBezTo>
                        <a:pt x="-1295" y="1200651"/>
                        <a:pt x="2988" y="531647"/>
                        <a:pt x="0" y="571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497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221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6" b="18457"/>
          <a:stretch/>
        </p:blipFill>
        <p:spPr>
          <a:xfrm>
            <a:off x="-13548" y="707886"/>
            <a:ext cx="916970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259" y="3290907"/>
            <a:ext cx="936959" cy="1727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7095" y="707886"/>
            <a:ext cx="9183252" cy="6217127"/>
            <a:chOff x="-36044" y="6812406"/>
            <a:chExt cx="9192213" cy="6756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044" y="6812406"/>
              <a:ext cx="9192213" cy="6756531"/>
              <a:chOff x="-43539" y="3812063"/>
              <a:chExt cx="9192213" cy="67565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3539" y="3812063"/>
                <a:ext cx="9192213" cy="6756531"/>
                <a:chOff x="-103169" y="5101616"/>
                <a:chExt cx="9309051" cy="39056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3169" y="5101616"/>
                  <a:ext cx="9309051" cy="39056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14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144 h 1750353"/>
                    <a:gd name="connsiteX0" fmla="*/ 0 w 9161675"/>
                    <a:gd name="connsiteY0" fmla="*/ 3542 h 1750353"/>
                    <a:gd name="connsiteX1" fmla="*/ 9161675 w 9161675"/>
                    <a:gd name="connsiteY1" fmla="*/ 0 h 1750353"/>
                    <a:gd name="connsiteX2" fmla="*/ 9160220 w 9161675"/>
                    <a:gd name="connsiteY2" fmla="*/ 1750353 h 1750353"/>
                    <a:gd name="connsiteX3" fmla="*/ 16220 w 9161675"/>
                    <a:gd name="connsiteY3" fmla="*/ 1732424 h 1750353"/>
                    <a:gd name="connsiteX4" fmla="*/ 0 w 9161675"/>
                    <a:gd name="connsiteY4" fmla="*/ 3542 h 1750353"/>
                    <a:gd name="connsiteX0" fmla="*/ 0 w 9171832"/>
                    <a:gd name="connsiteY0" fmla="*/ 3542 h 1750353"/>
                    <a:gd name="connsiteX1" fmla="*/ 9171832 w 9171832"/>
                    <a:gd name="connsiteY1" fmla="*/ 0 h 1750353"/>
                    <a:gd name="connsiteX2" fmla="*/ 9170377 w 9171832"/>
                    <a:gd name="connsiteY2" fmla="*/ 1750353 h 1750353"/>
                    <a:gd name="connsiteX3" fmla="*/ 26377 w 9171832"/>
                    <a:gd name="connsiteY3" fmla="*/ 1732424 h 1750353"/>
                    <a:gd name="connsiteX4" fmla="*/ 0 w 9171832"/>
                    <a:gd name="connsiteY4" fmla="*/ 3542 h 1750353"/>
                    <a:gd name="connsiteX0" fmla="*/ 0 w 9176910"/>
                    <a:gd name="connsiteY0" fmla="*/ 0 h 1753524"/>
                    <a:gd name="connsiteX1" fmla="*/ 9176910 w 9176910"/>
                    <a:gd name="connsiteY1" fmla="*/ 3171 h 1753524"/>
                    <a:gd name="connsiteX2" fmla="*/ 9175455 w 9176910"/>
                    <a:gd name="connsiteY2" fmla="*/ 1753524 h 1753524"/>
                    <a:gd name="connsiteX3" fmla="*/ 31455 w 9176910"/>
                    <a:gd name="connsiteY3" fmla="*/ 1735595 h 1753524"/>
                    <a:gd name="connsiteX4" fmla="*/ 0 w 9176910"/>
                    <a:gd name="connsiteY4" fmla="*/ 0 h 1753524"/>
                    <a:gd name="connsiteX0" fmla="*/ 0 w 9176910"/>
                    <a:gd name="connsiteY0" fmla="*/ 0 h 1753524"/>
                    <a:gd name="connsiteX1" fmla="*/ 9176910 w 9176910"/>
                    <a:gd name="connsiteY1" fmla="*/ 3171 h 1753524"/>
                    <a:gd name="connsiteX2" fmla="*/ 9175455 w 9176910"/>
                    <a:gd name="connsiteY2" fmla="*/ 1753524 h 1753524"/>
                    <a:gd name="connsiteX3" fmla="*/ 11142 w 9176910"/>
                    <a:gd name="connsiteY3" fmla="*/ 1735595 h 1753524"/>
                    <a:gd name="connsiteX4" fmla="*/ 0 w 9176910"/>
                    <a:gd name="connsiteY4" fmla="*/ 0 h 1753524"/>
                    <a:gd name="connsiteX0" fmla="*/ 0 w 9176910"/>
                    <a:gd name="connsiteY0" fmla="*/ 0 h 1753524"/>
                    <a:gd name="connsiteX1" fmla="*/ 9176910 w 9176910"/>
                    <a:gd name="connsiteY1" fmla="*/ 3171 h 1753524"/>
                    <a:gd name="connsiteX2" fmla="*/ 9175455 w 9176910"/>
                    <a:gd name="connsiteY2" fmla="*/ 1753524 h 1753524"/>
                    <a:gd name="connsiteX3" fmla="*/ 6064 w 9176910"/>
                    <a:gd name="connsiteY3" fmla="*/ 1735595 h 1753524"/>
                    <a:gd name="connsiteX4" fmla="*/ 0 w 9176910"/>
                    <a:gd name="connsiteY4" fmla="*/ 0 h 1753524"/>
                    <a:gd name="connsiteX0" fmla="*/ 4653 w 9181563"/>
                    <a:gd name="connsiteY0" fmla="*/ 0 h 1753524"/>
                    <a:gd name="connsiteX1" fmla="*/ 9181563 w 9181563"/>
                    <a:gd name="connsiteY1" fmla="*/ 3171 h 1753524"/>
                    <a:gd name="connsiteX2" fmla="*/ 9180108 w 9181563"/>
                    <a:gd name="connsiteY2" fmla="*/ 1753524 h 1753524"/>
                    <a:gd name="connsiteX3" fmla="*/ 560 w 9181563"/>
                    <a:gd name="connsiteY3" fmla="*/ 1735595 h 1753524"/>
                    <a:gd name="connsiteX4" fmla="*/ 4653 w 9181563"/>
                    <a:gd name="connsiteY4" fmla="*/ 0 h 1753524"/>
                    <a:gd name="connsiteX0" fmla="*/ 4653 w 9181563"/>
                    <a:gd name="connsiteY0" fmla="*/ 0 h 1753524"/>
                    <a:gd name="connsiteX1" fmla="*/ 9181563 w 9181563"/>
                    <a:gd name="connsiteY1" fmla="*/ 3171 h 1753524"/>
                    <a:gd name="connsiteX2" fmla="*/ 9180108 w 9181563"/>
                    <a:gd name="connsiteY2" fmla="*/ 1753524 h 1753524"/>
                    <a:gd name="connsiteX3" fmla="*/ 560 w 9181563"/>
                    <a:gd name="connsiteY3" fmla="*/ 1735595 h 1753524"/>
                    <a:gd name="connsiteX4" fmla="*/ 4653 w 9181563"/>
                    <a:gd name="connsiteY4" fmla="*/ 0 h 1753524"/>
                    <a:gd name="connsiteX0" fmla="*/ 4653 w 9181563"/>
                    <a:gd name="connsiteY0" fmla="*/ 0 h 1753524"/>
                    <a:gd name="connsiteX1" fmla="*/ 9181563 w 9181563"/>
                    <a:gd name="connsiteY1" fmla="*/ 3171 h 1753524"/>
                    <a:gd name="connsiteX2" fmla="*/ 9180108 w 9181563"/>
                    <a:gd name="connsiteY2" fmla="*/ 1753524 h 1753524"/>
                    <a:gd name="connsiteX3" fmla="*/ 560 w 9181563"/>
                    <a:gd name="connsiteY3" fmla="*/ 1735595 h 1753524"/>
                    <a:gd name="connsiteX4" fmla="*/ 4653 w 9181563"/>
                    <a:gd name="connsiteY4" fmla="*/ 0 h 1753524"/>
                    <a:gd name="connsiteX0" fmla="*/ 4653 w 9181563"/>
                    <a:gd name="connsiteY0" fmla="*/ 0 h 1753524"/>
                    <a:gd name="connsiteX1" fmla="*/ 9181563 w 9181563"/>
                    <a:gd name="connsiteY1" fmla="*/ 3171 h 1753524"/>
                    <a:gd name="connsiteX2" fmla="*/ 9180108 w 9181563"/>
                    <a:gd name="connsiteY2" fmla="*/ 1753524 h 1753524"/>
                    <a:gd name="connsiteX3" fmla="*/ 560 w 9181563"/>
                    <a:gd name="connsiteY3" fmla="*/ 1737274 h 1753524"/>
                    <a:gd name="connsiteX4" fmla="*/ 4653 w 9181563"/>
                    <a:gd name="connsiteY4" fmla="*/ 0 h 1753524"/>
                    <a:gd name="connsiteX0" fmla="*/ 4653 w 9181563"/>
                    <a:gd name="connsiteY0" fmla="*/ 0 h 1753524"/>
                    <a:gd name="connsiteX1" fmla="*/ 9181563 w 9181563"/>
                    <a:gd name="connsiteY1" fmla="*/ 3171 h 1753524"/>
                    <a:gd name="connsiteX2" fmla="*/ 9180108 w 9181563"/>
                    <a:gd name="connsiteY2" fmla="*/ 1753524 h 1753524"/>
                    <a:gd name="connsiteX3" fmla="*/ 560 w 9181563"/>
                    <a:gd name="connsiteY3" fmla="*/ 1737274 h 1753524"/>
                    <a:gd name="connsiteX4" fmla="*/ 4653 w 9181563"/>
                    <a:gd name="connsiteY4" fmla="*/ 0 h 1753524"/>
                    <a:gd name="connsiteX0" fmla="*/ 0 w 9176910"/>
                    <a:gd name="connsiteY0" fmla="*/ 0 h 1753524"/>
                    <a:gd name="connsiteX1" fmla="*/ 9176910 w 9176910"/>
                    <a:gd name="connsiteY1" fmla="*/ 3171 h 1753524"/>
                    <a:gd name="connsiteX2" fmla="*/ 9175455 w 9176910"/>
                    <a:gd name="connsiteY2" fmla="*/ 1753524 h 1753524"/>
                    <a:gd name="connsiteX3" fmla="*/ 3524 w 9176910"/>
                    <a:gd name="connsiteY3" fmla="*/ 1738113 h 1753524"/>
                    <a:gd name="connsiteX4" fmla="*/ 0 w 9176910"/>
                    <a:gd name="connsiteY4" fmla="*/ 0 h 1753524"/>
                    <a:gd name="connsiteX0" fmla="*/ 0 w 9176910"/>
                    <a:gd name="connsiteY0" fmla="*/ 0 h 1753524"/>
                    <a:gd name="connsiteX1" fmla="*/ 9176910 w 9176910"/>
                    <a:gd name="connsiteY1" fmla="*/ 3171 h 1753524"/>
                    <a:gd name="connsiteX2" fmla="*/ 9175455 w 9176910"/>
                    <a:gd name="connsiteY2" fmla="*/ 1753524 h 1753524"/>
                    <a:gd name="connsiteX3" fmla="*/ 8602 w 9176910"/>
                    <a:gd name="connsiteY3" fmla="*/ 1737274 h 1753524"/>
                    <a:gd name="connsiteX4" fmla="*/ 0 w 9176910"/>
                    <a:gd name="connsiteY4" fmla="*/ 0 h 175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910" h="1753524">
                      <a:moveTo>
                        <a:pt x="0" y="0"/>
                      </a:moveTo>
                      <a:lnTo>
                        <a:pt x="9176910" y="3171"/>
                      </a:lnTo>
                      <a:cubicBezTo>
                        <a:pt x="9173922" y="564959"/>
                        <a:pt x="9178443" y="1191736"/>
                        <a:pt x="9175455" y="1753524"/>
                      </a:cubicBezTo>
                      <a:lnTo>
                        <a:pt x="8602" y="1737274"/>
                      </a:lnTo>
                      <a:cubicBezTo>
                        <a:pt x="5614" y="121134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679"/>
                  <a:ext cx="9264958" cy="823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19699" y="3822497"/>
                <a:ext cx="9156169" cy="178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1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7949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11532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1919</cp:revision>
  <cp:lastPrinted>2021-06-25T07:07:00Z</cp:lastPrinted>
  <dcterms:created xsi:type="dcterms:W3CDTF">2019-05-16T01:35:00Z</dcterms:created>
  <dcterms:modified xsi:type="dcterms:W3CDTF">2023-03-29T04:57:13Z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