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01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724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02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2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2" y="-25719"/>
            <a:ext cx="9178291" cy="68837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052875"/>
            <a:ext cx="780800" cy="144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3999" cy="6101083"/>
            <a:chOff x="0" y="6822837"/>
            <a:chExt cx="9143999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3999" cy="4968092"/>
              <a:chOff x="-7495" y="3822494"/>
              <a:chExt cx="9143999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2494"/>
                <a:ext cx="9143761" cy="4968092"/>
                <a:chOff x="-66426" y="5107646"/>
                <a:chExt cx="9259983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646"/>
                  <a:ext cx="9259983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158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1588 h 1750353"/>
                    <a:gd name="connsiteX0" fmla="*/ 0 w 9161691"/>
                    <a:gd name="connsiteY0" fmla="*/ 158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8965 w 9161691"/>
                    <a:gd name="connsiteY3" fmla="*/ 1728260 h 1750353"/>
                    <a:gd name="connsiteX4" fmla="*/ 0 w 9161691"/>
                    <a:gd name="connsiteY4" fmla="*/ 158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1588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8965" y="1728260"/>
                      </a:lnTo>
                      <a:cubicBezTo>
                        <a:pt x="5977" y="1202330"/>
                        <a:pt x="2988" y="527518"/>
                        <a:pt x="0" y="158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412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73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-10160"/>
            <a:ext cx="9157547" cy="68681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102" y="4198620"/>
            <a:ext cx="351360" cy="64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42180"/>
            <a:ext cx="9157547" cy="6362113"/>
            <a:chOff x="-13547" y="6812776"/>
            <a:chExt cx="9157547" cy="691481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12776"/>
              <a:ext cx="9157547" cy="6914814"/>
              <a:chOff x="-21042" y="3812433"/>
              <a:chExt cx="9157547" cy="691481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12433"/>
                <a:ext cx="9157547" cy="6914814"/>
                <a:chOff x="-80386" y="5101830"/>
                <a:chExt cx="9273944" cy="39971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1830"/>
                  <a:ext cx="9273944" cy="39971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1733 w 9145683"/>
                    <a:gd name="connsiteY0" fmla="*/ 0 h 1750999"/>
                    <a:gd name="connsiteX1" fmla="*/ 9145683 w 9145683"/>
                    <a:gd name="connsiteY1" fmla="*/ 646 h 1750999"/>
                    <a:gd name="connsiteX2" fmla="*/ 9144228 w 9145683"/>
                    <a:gd name="connsiteY2" fmla="*/ 1750999 h 1750999"/>
                    <a:gd name="connsiteX3" fmla="*/ 228 w 9145683"/>
                    <a:gd name="connsiteY3" fmla="*/ 1733070 h 1750999"/>
                    <a:gd name="connsiteX4" fmla="*/ 21733 w 9145683"/>
                    <a:gd name="connsiteY4" fmla="*/ 0 h 1750999"/>
                    <a:gd name="connsiteX0" fmla="*/ 6744 w 9130694"/>
                    <a:gd name="connsiteY0" fmla="*/ 0 h 1750999"/>
                    <a:gd name="connsiteX1" fmla="*/ 9130694 w 9130694"/>
                    <a:gd name="connsiteY1" fmla="*/ 646 h 1750999"/>
                    <a:gd name="connsiteX2" fmla="*/ 9129239 w 9130694"/>
                    <a:gd name="connsiteY2" fmla="*/ 1750999 h 1750999"/>
                    <a:gd name="connsiteX3" fmla="*/ 474 w 9130694"/>
                    <a:gd name="connsiteY3" fmla="*/ 1733070 h 1750999"/>
                    <a:gd name="connsiteX4" fmla="*/ 6744 w 9130694"/>
                    <a:gd name="connsiteY4" fmla="*/ 0 h 1750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30694" h="1750999">
                      <a:moveTo>
                        <a:pt x="6744" y="0"/>
                      </a:moveTo>
                      <a:lnTo>
                        <a:pt x="9130694" y="646"/>
                      </a:lnTo>
                      <a:cubicBezTo>
                        <a:pt x="9127706" y="562434"/>
                        <a:pt x="9132227" y="1189211"/>
                        <a:pt x="9129239" y="1750999"/>
                      </a:cubicBezTo>
                      <a:lnTo>
                        <a:pt x="474" y="1733070"/>
                      </a:lnTo>
                      <a:cubicBezTo>
                        <a:pt x="-2514" y="1207140"/>
                        <a:pt x="9732" y="525930"/>
                        <a:pt x="6744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3305"/>
                  <a:ext cx="9252634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14984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838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9423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0.00087 -0.59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2" y="-25719"/>
            <a:ext cx="9178291" cy="68837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052875"/>
            <a:ext cx="780800" cy="144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1943642"/>
            <a:ext cx="9144000" cy="5732237"/>
            <a:chOff x="0" y="6822836"/>
            <a:chExt cx="9144000" cy="4667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4667742"/>
              <a:chOff x="-7495" y="3822493"/>
              <a:chExt cx="9144000" cy="4667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4"/>
                <a:ext cx="9143999" cy="4667741"/>
                <a:chOff x="-66666" y="5107646"/>
                <a:chExt cx="9260224" cy="269820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6"/>
                  <a:ext cx="9260224" cy="26982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4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493 h 1750353"/>
                    <a:gd name="connsiteX0" fmla="*/ 0 w 9154420"/>
                    <a:gd name="connsiteY0" fmla="*/ 14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4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149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7423"/>
                        <a:pt x="0" y="14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009" y="685579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738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102" y="4198620"/>
            <a:ext cx="351360" cy="64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964879"/>
            <a:ext cx="9159483" cy="4250549"/>
            <a:chOff x="-15484" y="6822833"/>
            <a:chExt cx="9159483" cy="46198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484" y="6822833"/>
              <a:ext cx="9159483" cy="4619811"/>
              <a:chOff x="-22979" y="3822490"/>
              <a:chExt cx="9159483" cy="46198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979" y="3822490"/>
                <a:ext cx="9159483" cy="4619811"/>
                <a:chOff x="-82347" y="5107644"/>
                <a:chExt cx="9275904" cy="2670499"/>
              </a:xfrm>
            </p:grpSpPr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3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" name="フリーフォーム 3"/>
                <p:cNvSpPr/>
                <p:nvPr/>
              </p:nvSpPr>
              <p:spPr>
                <a:xfrm>
                  <a:off x="-82347" y="5107644"/>
                  <a:ext cx="9275904" cy="267049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9342"/>
                    <a:gd name="connsiteY0" fmla="*/ 3076 h 1750353"/>
                    <a:gd name="connsiteX1" fmla="*/ 9149342 w 9149342"/>
                    <a:gd name="connsiteY1" fmla="*/ 0 h 1750353"/>
                    <a:gd name="connsiteX2" fmla="*/ 9147887 w 9149342"/>
                    <a:gd name="connsiteY2" fmla="*/ 1750353 h 1750353"/>
                    <a:gd name="connsiteX3" fmla="*/ 3887 w 9149342"/>
                    <a:gd name="connsiteY3" fmla="*/ 1732424 h 1750353"/>
                    <a:gd name="connsiteX4" fmla="*/ 0 w 9149342"/>
                    <a:gd name="connsiteY4" fmla="*/ 3076 h 1750353"/>
                    <a:gd name="connsiteX0" fmla="*/ 6743 w 9156085"/>
                    <a:gd name="connsiteY0" fmla="*/ 3076 h 1750353"/>
                    <a:gd name="connsiteX1" fmla="*/ 9156085 w 9156085"/>
                    <a:gd name="connsiteY1" fmla="*/ 0 h 1750353"/>
                    <a:gd name="connsiteX2" fmla="*/ 9154630 w 9156085"/>
                    <a:gd name="connsiteY2" fmla="*/ 1750353 h 1750353"/>
                    <a:gd name="connsiteX3" fmla="*/ 473 w 9156085"/>
                    <a:gd name="connsiteY3" fmla="*/ 1732424 h 1750353"/>
                    <a:gd name="connsiteX4" fmla="*/ 6743 w 9156085"/>
                    <a:gd name="connsiteY4" fmla="*/ 3076 h 1750353"/>
                    <a:gd name="connsiteX0" fmla="*/ 1935 w 9156356"/>
                    <a:gd name="connsiteY0" fmla="*/ 5232 h 1750353"/>
                    <a:gd name="connsiteX1" fmla="*/ 9156356 w 9156356"/>
                    <a:gd name="connsiteY1" fmla="*/ 0 h 1750353"/>
                    <a:gd name="connsiteX2" fmla="*/ 9154901 w 9156356"/>
                    <a:gd name="connsiteY2" fmla="*/ 1750353 h 1750353"/>
                    <a:gd name="connsiteX3" fmla="*/ 744 w 9156356"/>
                    <a:gd name="connsiteY3" fmla="*/ 1732424 h 1750353"/>
                    <a:gd name="connsiteX4" fmla="*/ 1935 w 9156356"/>
                    <a:gd name="connsiteY4" fmla="*/ 523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6356" h="1750353">
                      <a:moveTo>
                        <a:pt x="1935" y="5232"/>
                      </a:moveTo>
                      <a:lnTo>
                        <a:pt x="9156356" y="0"/>
                      </a:lnTo>
                      <a:cubicBezTo>
                        <a:pt x="9153368" y="561788"/>
                        <a:pt x="9157889" y="1188565"/>
                        <a:pt x="9154901" y="1750353"/>
                      </a:cubicBezTo>
                      <a:lnTo>
                        <a:pt x="744" y="1732424"/>
                      </a:lnTo>
                      <a:cubicBezTo>
                        <a:pt x="-2244" y="1206494"/>
                        <a:pt x="4923" y="531162"/>
                        <a:pt x="1935" y="523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3999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6899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076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11520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1920</cp:revision>
  <cp:lastPrinted>2021-06-25T07:07:00Z</cp:lastPrinted>
  <dcterms:created xsi:type="dcterms:W3CDTF">2019-05-16T01:35:00Z</dcterms:created>
  <dcterms:modified xsi:type="dcterms:W3CDTF">2023-03-29T05:18:25Z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