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106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2876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916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5365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5071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909" y="707886"/>
            <a:ext cx="9234406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520" y="3991897"/>
            <a:ext cx="1036148" cy="207229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599"/>
            <a:ext cx="9144000" cy="6101083"/>
            <a:chOff x="0" y="6822837"/>
            <a:chExt cx="9144000" cy="496809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4968092"/>
              <a:chOff x="-7495" y="3822494"/>
              <a:chExt cx="9144000" cy="496809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4968092"/>
                <a:chOff x="-59076" y="5107646"/>
                <a:chExt cx="9252634" cy="287182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287182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6.69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92366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-0.877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0" r="3713" b="21265"/>
          <a:stretch/>
        </p:blipFill>
        <p:spPr>
          <a:xfrm>
            <a:off x="0" y="16983"/>
            <a:ext cx="9144000" cy="686559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441" y="5428385"/>
            <a:ext cx="300259" cy="60051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3547" y="7051435"/>
            <a:ext cx="9157547" cy="6359765"/>
            <a:chOff x="-13547" y="6822835"/>
            <a:chExt cx="9157547" cy="691226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3547" y="6822835"/>
              <a:ext cx="9157547" cy="6912262"/>
              <a:chOff x="-21042" y="3822492"/>
              <a:chExt cx="9157547" cy="691226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042" y="3822492"/>
                <a:ext cx="9157547" cy="6912262"/>
                <a:chOff x="-80386" y="5107645"/>
                <a:chExt cx="9273944" cy="39956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0386" y="5107645"/>
                  <a:ext cx="9273944" cy="39956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353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35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353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26283"/>
                        <a:pt x="0" y="35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0" cy="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6886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6.69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784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26 1.85185E-6 L 0.00174 -0.436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909" y="707886"/>
            <a:ext cx="9234406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520" y="3991897"/>
            <a:ext cx="1036148" cy="207229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82908" y="941355"/>
            <a:ext cx="9234406" cy="6015705"/>
            <a:chOff x="-90405" y="6822837"/>
            <a:chExt cx="9234406" cy="489856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90405" y="6822837"/>
              <a:ext cx="9234406" cy="4898569"/>
              <a:chOff x="-97900" y="3822494"/>
              <a:chExt cx="9234406" cy="489856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97900" y="3822494"/>
                <a:ext cx="9234406" cy="4898569"/>
                <a:chOff x="-158222" y="5107646"/>
                <a:chExt cx="9351781" cy="283163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58222" y="5107646"/>
                  <a:ext cx="9351781" cy="283163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24210 w 9154420"/>
                    <a:gd name="connsiteY3" fmla="*/ 1736858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24210" y="1736858"/>
                      </a:lnTo>
                      <a:cubicBezTo>
                        <a:pt x="21222" y="1210928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5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1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6.69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9355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0" r="3713" b="21265"/>
          <a:stretch/>
        </p:blipFill>
        <p:spPr>
          <a:xfrm>
            <a:off x="0" y="16983"/>
            <a:ext cx="9144000" cy="686559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441" y="5428385"/>
            <a:ext cx="300259" cy="60051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4055168"/>
            <a:ext cx="9157547" cy="2844395"/>
            <a:chOff x="-13547" y="6822831"/>
            <a:chExt cx="9157547" cy="309149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3547" y="6822831"/>
              <a:ext cx="9157547" cy="3091498"/>
              <a:chOff x="-21042" y="3822488"/>
              <a:chExt cx="9157547" cy="309149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042" y="3822488"/>
                <a:ext cx="9157547" cy="3091498"/>
                <a:chOff x="-80386" y="5107643"/>
                <a:chExt cx="9273944" cy="178705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0386" y="5107643"/>
                  <a:ext cx="9273944" cy="178705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21042" y="3822488"/>
                <a:ext cx="915754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6886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6.69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9485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11511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1918</cp:revision>
  <cp:lastPrinted>2021-06-25T07:07:00Z</cp:lastPrinted>
  <dcterms:created xsi:type="dcterms:W3CDTF">2019-05-16T01:35:00Z</dcterms:created>
  <dcterms:modified xsi:type="dcterms:W3CDTF">2023-03-23T08:28:03Z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