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928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636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19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5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137" y="4902351"/>
            <a:ext cx="795263" cy="159052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101083"/>
            <a:chOff x="0" y="6822837"/>
            <a:chExt cx="9144000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968092"/>
              <a:chOff x="-7495" y="3822494"/>
              <a:chExt cx="9144000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968092"/>
                <a:chOff x="-59076" y="5107646"/>
                <a:chExt cx="9252634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581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71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87" t="7278" b="10128"/>
          <a:stretch/>
        </p:blipFill>
        <p:spPr>
          <a:xfrm>
            <a:off x="-9832" y="452284"/>
            <a:ext cx="9153832" cy="64499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749" y="4906297"/>
            <a:ext cx="350839" cy="7016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9832" y="7045458"/>
            <a:ext cx="9153832" cy="6365742"/>
            <a:chOff x="0" y="6816339"/>
            <a:chExt cx="9144000" cy="69187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6339"/>
              <a:ext cx="9144000" cy="6918758"/>
              <a:chOff x="-7495" y="3815996"/>
              <a:chExt cx="9144000" cy="691875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15996"/>
                <a:ext cx="9144000" cy="6918758"/>
                <a:chOff x="-66667" y="5103890"/>
                <a:chExt cx="9260225" cy="39994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3890"/>
                  <a:ext cx="9260225" cy="39994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1998"/>
                    <a:gd name="connsiteX1" fmla="*/ 9154420 w 9154420"/>
                    <a:gd name="connsiteY1" fmla="*/ 1645 h 1751998"/>
                    <a:gd name="connsiteX2" fmla="*/ 9152965 w 9154420"/>
                    <a:gd name="connsiteY2" fmla="*/ 1751998 h 1751998"/>
                    <a:gd name="connsiteX3" fmla="*/ 8965 w 9154420"/>
                    <a:gd name="connsiteY3" fmla="*/ 1734069 h 1751998"/>
                    <a:gd name="connsiteX4" fmla="*/ 0 w 9154420"/>
                    <a:gd name="connsiteY4" fmla="*/ 0 h 1751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1998">
                      <a:moveTo>
                        <a:pt x="0" y="0"/>
                      </a:moveTo>
                      <a:lnTo>
                        <a:pt x="9154420" y="1645"/>
                      </a:lnTo>
                      <a:cubicBezTo>
                        <a:pt x="9151432" y="563433"/>
                        <a:pt x="9155953" y="1190210"/>
                        <a:pt x="9152965" y="1751998"/>
                      </a:cubicBezTo>
                      <a:lnTo>
                        <a:pt x="8965" y="1734069"/>
                      </a:lnTo>
                      <a:cubicBezTo>
                        <a:pt x="5977" y="1208139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19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453 L 0.00052 -0.5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137" y="4902351"/>
            <a:ext cx="795263" cy="159052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8769" y="2011533"/>
            <a:ext cx="9152768" cy="4988561"/>
            <a:chOff x="-8768" y="6822836"/>
            <a:chExt cx="9152768" cy="40621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68" y="6822836"/>
              <a:ext cx="9152768" cy="4062169"/>
              <a:chOff x="-16263" y="3822493"/>
              <a:chExt cx="9152768" cy="40621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6263" y="3822493"/>
                <a:ext cx="9152768" cy="4062169"/>
                <a:chOff x="-75547" y="5107646"/>
                <a:chExt cx="9269105" cy="23481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5547" y="5107646"/>
                  <a:ext cx="9269105" cy="234815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44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187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87" t="7278" b="10128"/>
          <a:stretch/>
        </p:blipFill>
        <p:spPr>
          <a:xfrm>
            <a:off x="-9832" y="452284"/>
            <a:ext cx="9153832" cy="64499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749" y="4906297"/>
            <a:ext cx="350839" cy="7016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7257" y="3604695"/>
            <a:ext cx="9153832" cy="3376676"/>
            <a:chOff x="0" y="6822838"/>
            <a:chExt cx="9144000" cy="35913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3591342"/>
              <a:chOff x="-7495" y="3822495"/>
              <a:chExt cx="9144000" cy="35913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591342"/>
                <a:chOff x="-66667" y="5107645"/>
                <a:chExt cx="9260225" cy="207598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07598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9337"/>
              <a:ext cx="1298753" cy="63557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093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1917</cp:revision>
  <cp:lastPrinted>2021-06-25T07:07:00Z</cp:lastPrinted>
  <dcterms:created xsi:type="dcterms:W3CDTF">2019-05-16T01:35:00Z</dcterms:created>
  <dcterms:modified xsi:type="dcterms:W3CDTF">2023-03-23T08:16:29Z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