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2551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32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074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3567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8"/>
          <a:stretch/>
        </p:blipFill>
        <p:spPr>
          <a:xfrm>
            <a:off x="-39329" y="707886"/>
            <a:ext cx="9183329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375304"/>
            <a:ext cx="326479" cy="65295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9329" y="6959599"/>
            <a:ext cx="9183329" cy="6101083"/>
            <a:chOff x="0" y="6822837"/>
            <a:chExt cx="9144000" cy="49680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968092"/>
              <a:chOff x="-7495" y="3822494"/>
              <a:chExt cx="9144000" cy="49680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4968092"/>
                <a:chOff x="-59076" y="5107646"/>
                <a:chExt cx="9252634" cy="28718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8718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2171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6 -0.00347 L 0.00226 -0.6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730" y="4498848"/>
            <a:ext cx="261295" cy="52258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45461"/>
            <a:ext cx="9144000" cy="6365738"/>
            <a:chOff x="0" y="6816342"/>
            <a:chExt cx="9144000" cy="691875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16342"/>
              <a:ext cx="9144000" cy="6918754"/>
              <a:chOff x="-7495" y="3815999"/>
              <a:chExt cx="9144000" cy="691875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15999"/>
                <a:ext cx="9136504" cy="6918754"/>
                <a:chOff x="-59076" y="5103892"/>
                <a:chExt cx="9252634" cy="399941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1726" y="5103892"/>
                  <a:ext cx="9245284" cy="399941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48"/>
                    <a:gd name="connsiteY0" fmla="*/ 0 h 1751997"/>
                    <a:gd name="connsiteX1" fmla="*/ 9147148 w 9147148"/>
                    <a:gd name="connsiteY1" fmla="*/ 1644 h 1751997"/>
                    <a:gd name="connsiteX2" fmla="*/ 9145693 w 9147148"/>
                    <a:gd name="connsiteY2" fmla="*/ 1751997 h 1751997"/>
                    <a:gd name="connsiteX3" fmla="*/ 1693 w 9147148"/>
                    <a:gd name="connsiteY3" fmla="*/ 1734068 h 1751997"/>
                    <a:gd name="connsiteX4" fmla="*/ 0 w 9147148"/>
                    <a:gd name="connsiteY4" fmla="*/ 0 h 1751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48" h="1751997">
                      <a:moveTo>
                        <a:pt x="0" y="0"/>
                      </a:moveTo>
                      <a:lnTo>
                        <a:pt x="9147148" y="1644"/>
                      </a:lnTo>
                      <a:cubicBezTo>
                        <a:pt x="9144160" y="563432"/>
                        <a:pt x="9148681" y="1190209"/>
                        <a:pt x="9145693" y="1751997"/>
                      </a:cubicBezTo>
                      <a:lnTo>
                        <a:pt x="1693" y="1734068"/>
                      </a:lnTo>
                      <a:cubicBezTo>
                        <a:pt x="-1295" y="1208138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1"/>
                <a:ext cx="9144000" cy="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6886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1955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347 L 0 -0.541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8"/>
          <a:stretch/>
        </p:blipFill>
        <p:spPr>
          <a:xfrm>
            <a:off x="-39329" y="707886"/>
            <a:ext cx="9183329" cy="615011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375304"/>
            <a:ext cx="326479" cy="65295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2838081"/>
            <a:ext cx="9151257" cy="4085232"/>
            <a:chOff x="-7257" y="6822836"/>
            <a:chExt cx="9151257" cy="33265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257" y="6822836"/>
              <a:ext cx="9151257" cy="3326592"/>
              <a:chOff x="-14752" y="3822493"/>
              <a:chExt cx="9151257" cy="33265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752" y="3822493"/>
                <a:ext cx="9151257" cy="3326592"/>
                <a:chOff x="-74017" y="5107646"/>
                <a:chExt cx="9267575" cy="192294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017" y="5107646"/>
                  <a:ext cx="9267575" cy="192294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578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16" y="-9832"/>
            <a:ext cx="9157111" cy="6867833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730" y="4498848"/>
            <a:ext cx="261295" cy="52258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5616" y="3329192"/>
            <a:ext cx="9157111" cy="3615896"/>
            <a:chOff x="-7495" y="6822836"/>
            <a:chExt cx="9151495" cy="393002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5" y="6822836"/>
              <a:ext cx="9151495" cy="3930023"/>
              <a:chOff x="-14990" y="3822493"/>
              <a:chExt cx="9151495" cy="393002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0" y="3822493"/>
                <a:ext cx="9151495" cy="3930023"/>
                <a:chOff x="-74258" y="5107644"/>
                <a:chExt cx="9267816" cy="227176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8" y="5107645"/>
                  <a:ext cx="9267816" cy="227176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6590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11519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1916</cp:revision>
  <cp:lastPrinted>2021-06-25T07:07:00Z</cp:lastPrinted>
  <dcterms:created xsi:type="dcterms:W3CDTF">2019-05-16T01:35:00Z</dcterms:created>
  <dcterms:modified xsi:type="dcterms:W3CDTF">2023-03-23T08:01:16Z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