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118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082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8887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162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52" y="4251254"/>
            <a:ext cx="282907" cy="56581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4000" cy="6101083"/>
            <a:chOff x="0" y="6822837"/>
            <a:chExt cx="9144000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968092"/>
              <a:chOff x="-7495" y="3822494"/>
              <a:chExt cx="9144000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4968092"/>
                <a:chOff x="-59076" y="5107646"/>
                <a:chExt cx="9252634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764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-0.563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9"/>
          <a:stretch/>
        </p:blipFill>
        <p:spPr>
          <a:xfrm>
            <a:off x="0" y="566543"/>
            <a:ext cx="9144000" cy="633209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90" y="5275286"/>
            <a:ext cx="592050" cy="118409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5"/>
            <a:ext cx="9144000" cy="6359765"/>
            <a:chOff x="0" y="6822835"/>
            <a:chExt cx="9144000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6912262"/>
              <a:chOff x="-7495" y="3822492"/>
              <a:chExt cx="9144000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44000" cy="6912262"/>
                <a:chOff x="-66667" y="5107645"/>
                <a:chExt cx="9260225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5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6886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1825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739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52" y="4251254"/>
            <a:ext cx="282907" cy="56581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3107369"/>
            <a:ext cx="9144000" cy="3844973"/>
            <a:chOff x="0" y="6822836"/>
            <a:chExt cx="9144000" cy="31309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3130949"/>
              <a:chOff x="-7495" y="3822493"/>
              <a:chExt cx="9144000" cy="313094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3"/>
                <a:ext cx="9144000" cy="3130949"/>
                <a:chOff x="-66667" y="5107646"/>
                <a:chExt cx="9260225" cy="180985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80985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453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914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9"/>
          <a:stretch/>
        </p:blipFill>
        <p:spPr>
          <a:xfrm>
            <a:off x="0" y="566543"/>
            <a:ext cx="9144000" cy="633209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90" y="5275286"/>
            <a:ext cx="592050" cy="118409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1995487"/>
            <a:ext cx="9144000" cy="5036248"/>
            <a:chOff x="0" y="6822835"/>
            <a:chExt cx="9144000" cy="547376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5473767"/>
              <a:chOff x="-7495" y="3822492"/>
              <a:chExt cx="9144000" cy="547376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44000" cy="5473767"/>
                <a:chOff x="-66667" y="5107646"/>
                <a:chExt cx="9260225" cy="316413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316413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6886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895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1914</cp:revision>
  <cp:lastPrinted>2021-06-25T07:07:00Z</cp:lastPrinted>
  <dcterms:created xsi:type="dcterms:W3CDTF">2019-05-16T01:35:00Z</dcterms:created>
  <dcterms:modified xsi:type="dcterms:W3CDTF">2023-03-23T07:59:23Z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