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134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307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9056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980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r="9917"/>
          <a:stretch/>
        </p:blipFill>
        <p:spPr>
          <a:xfrm>
            <a:off x="-7744" y="684218"/>
            <a:ext cx="9170371" cy="61737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917" y="5418666"/>
            <a:ext cx="309407" cy="61881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523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232 L 0 -0.443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5"/>
          <a:stretch/>
        </p:blipFill>
        <p:spPr>
          <a:xfrm>
            <a:off x="-7496" y="445392"/>
            <a:ext cx="9151495" cy="643631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916" y="3950208"/>
            <a:ext cx="531043" cy="106208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5"/>
            <a:ext cx="9144000" cy="6359765"/>
            <a:chOff x="0" y="6822835"/>
            <a:chExt cx="9144000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6912262"/>
              <a:chOff x="-7495" y="3822492"/>
              <a:chExt cx="9144000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2"/>
                <a:ext cx="9136504" cy="6912262"/>
                <a:chOff x="-59076" y="5107645"/>
                <a:chExt cx="9252634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5"/>
                  <a:ext cx="9252634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8772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785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r="9917"/>
          <a:stretch/>
        </p:blipFill>
        <p:spPr>
          <a:xfrm>
            <a:off x="-7744" y="684218"/>
            <a:ext cx="9170371" cy="61737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917" y="5418666"/>
            <a:ext cx="309407" cy="61881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44" y="3917007"/>
            <a:ext cx="9170371" cy="3142161"/>
            <a:chOff x="-26371" y="6822835"/>
            <a:chExt cx="9170371" cy="255865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6371" y="6822835"/>
              <a:ext cx="9170371" cy="2558651"/>
              <a:chOff x="-33866" y="3822492"/>
              <a:chExt cx="9170371" cy="255865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3866" y="3822492"/>
                <a:ext cx="9170371" cy="2558651"/>
                <a:chOff x="-93373" y="5107646"/>
                <a:chExt cx="9286931" cy="147903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3373" y="5107646"/>
                  <a:ext cx="9286931" cy="147903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192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5"/>
          <a:stretch/>
        </p:blipFill>
        <p:spPr>
          <a:xfrm>
            <a:off x="-7496" y="445392"/>
            <a:ext cx="9151495" cy="64363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916" y="3950208"/>
            <a:ext cx="531043" cy="106208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1696440"/>
            <a:ext cx="9151495" cy="5307863"/>
            <a:chOff x="-7495" y="6822833"/>
            <a:chExt cx="9151495" cy="576897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5" y="6822833"/>
              <a:ext cx="9151495" cy="5768978"/>
              <a:chOff x="-14990" y="3822490"/>
              <a:chExt cx="9151495" cy="576897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0" y="3822490"/>
                <a:ext cx="9151495" cy="5768978"/>
                <a:chOff x="-74258" y="5107645"/>
                <a:chExt cx="9267816" cy="333478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5107645"/>
                  <a:ext cx="9267816" cy="333478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8205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1912</cp:revision>
  <cp:lastPrinted>2021-06-25T07:07:00Z</cp:lastPrinted>
  <dcterms:created xsi:type="dcterms:W3CDTF">2019-05-16T01:35:00Z</dcterms:created>
  <dcterms:modified xsi:type="dcterms:W3CDTF">2023-03-23T07:57:35Z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