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24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01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318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25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014"/>
          <a:stretch/>
        </p:blipFill>
        <p:spPr>
          <a:xfrm>
            <a:off x="1" y="694141"/>
            <a:ext cx="9144000" cy="616385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396" y="5489145"/>
            <a:ext cx="455164" cy="91032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162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380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8"/>
          <a:stretch/>
        </p:blipFill>
        <p:spPr>
          <a:xfrm>
            <a:off x="0" y="512960"/>
            <a:ext cx="9151495" cy="63696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87" y="4773167"/>
            <a:ext cx="401110" cy="8022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4000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6"/>
                <a:ext cx="9136504" cy="5142638"/>
                <a:chOff x="-59076" y="5107647"/>
                <a:chExt cx="9252634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4.80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294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42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014"/>
          <a:stretch/>
        </p:blipFill>
        <p:spPr>
          <a:xfrm>
            <a:off x="-2347" y="692559"/>
            <a:ext cx="9146347" cy="616544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396" y="5489145"/>
            <a:ext cx="455164" cy="91032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379749"/>
            <a:ext cx="9151496" cy="2706848"/>
            <a:chOff x="-7496" y="6822835"/>
            <a:chExt cx="9151496" cy="22041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51496" cy="2204177"/>
              <a:chOff x="-14991" y="3822492"/>
              <a:chExt cx="9151496" cy="22041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2"/>
                <a:ext cx="9151496" cy="2204177"/>
                <a:chOff x="-74259" y="5107646"/>
                <a:chExt cx="9267817" cy="127413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7817" cy="127413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10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8"/>
          <a:stretch/>
        </p:blipFill>
        <p:spPr>
          <a:xfrm>
            <a:off x="0" y="512960"/>
            <a:ext cx="9151495" cy="636962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87" y="4773167"/>
            <a:ext cx="401110" cy="8022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120757"/>
            <a:ext cx="9144000" cy="2856113"/>
            <a:chOff x="0" y="6822837"/>
            <a:chExt cx="9144000" cy="310423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104234"/>
              <a:chOff x="-7495" y="3822494"/>
              <a:chExt cx="9144000" cy="31042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104234"/>
                <a:chOff x="-59076" y="5107646"/>
                <a:chExt cx="9252634" cy="17944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944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4.80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387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1910</cp:revision>
  <cp:lastPrinted>2021-06-25T07:07:00Z</cp:lastPrinted>
  <dcterms:created xsi:type="dcterms:W3CDTF">2019-05-16T01:35:00Z</dcterms:created>
  <dcterms:modified xsi:type="dcterms:W3CDTF">2023-03-23T07:55:23Z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