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095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948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020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748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774" y="170637"/>
            <a:ext cx="9193773" cy="66873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34" y="4038846"/>
            <a:ext cx="232822" cy="46564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028011"/>
                <a:chOff x="-66667" y="5107646"/>
                <a:chExt cx="926022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602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518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2734" r="3479"/>
          <a:stretch/>
        </p:blipFill>
        <p:spPr>
          <a:xfrm>
            <a:off x="0" y="707886"/>
            <a:ext cx="915416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710" y="5762705"/>
            <a:ext cx="413701" cy="82740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9"/>
            <a:ext cx="9144000" cy="4731588"/>
            <a:chOff x="0" y="6822839"/>
            <a:chExt cx="9144000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0" cy="5142638"/>
              <a:chOff x="-7495" y="3822496"/>
              <a:chExt cx="9144000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0" cy="5142638"/>
                <a:chOff x="-66667" y="5107647"/>
                <a:chExt cx="9260225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3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54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532" y="170637"/>
            <a:ext cx="9200531" cy="669227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34" y="4038846"/>
            <a:ext cx="232822" cy="46564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56533" y="3423611"/>
            <a:ext cx="9200533" cy="3509757"/>
            <a:chOff x="-56533" y="6822835"/>
            <a:chExt cx="9200533" cy="285798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6533" y="6822835"/>
              <a:ext cx="9200533" cy="2857983"/>
              <a:chOff x="-64028" y="3822492"/>
              <a:chExt cx="9200533" cy="285798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64028" y="3822493"/>
                <a:ext cx="9200533" cy="2857982"/>
                <a:chOff x="-123919" y="5107645"/>
                <a:chExt cx="9317477" cy="165206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23919" y="5107645"/>
                  <a:ext cx="9317477" cy="16520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009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2418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2734" r="3479"/>
          <a:stretch/>
        </p:blipFill>
        <p:spPr>
          <a:xfrm>
            <a:off x="0" y="707886"/>
            <a:ext cx="915416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710" y="5762705"/>
            <a:ext cx="413701" cy="82740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3291249"/>
            <a:ext cx="9154160" cy="3639319"/>
            <a:chOff x="-10160" y="6822840"/>
            <a:chExt cx="9154160" cy="395548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40"/>
              <a:ext cx="9154160" cy="3955480"/>
              <a:chOff x="-17655" y="3822497"/>
              <a:chExt cx="9154160" cy="395548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7"/>
                <a:ext cx="9154160" cy="3955480"/>
                <a:chOff x="-76956" y="5107648"/>
                <a:chExt cx="9270514" cy="228648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8"/>
                  <a:ext cx="9270514" cy="228648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9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9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762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1911</cp:revision>
  <cp:lastPrinted>2021-06-25T07:07:00Z</cp:lastPrinted>
  <dcterms:created xsi:type="dcterms:W3CDTF">2019-05-16T01:35:00Z</dcterms:created>
  <dcterms:modified xsi:type="dcterms:W3CDTF">2023-03-23T07:52:26Z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