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60" r:id="rId2"/>
    <p:sldId id="261" r:id="rId3"/>
    <p:sldId id="262" r:id="rId4"/>
    <p:sldId id="263" r:id="rId5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0BABC"/>
    <a:srgbClr val="FF0000"/>
    <a:srgbClr val="136DA1"/>
    <a:srgbClr val="98764F"/>
    <a:srgbClr val="775A3A"/>
    <a:srgbClr val="89673A"/>
    <a:srgbClr val="9D7D54"/>
    <a:srgbClr val="816041"/>
    <a:srgbClr val="E5E2D7"/>
    <a:srgbClr val="EDAA7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830" autoAdjust="0"/>
    <p:restoredTop sz="93253" autoAdjust="0"/>
  </p:normalViewPr>
  <p:slideViewPr>
    <p:cSldViewPr snapToGrid="0">
      <p:cViewPr varScale="1">
        <p:scale>
          <a:sx n="105" d="100"/>
          <a:sy n="105" d="100"/>
        </p:scale>
        <p:origin x="2106" y="72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309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7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509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r">
              <a:defRPr sz="1200"/>
            </a:lvl1pPr>
          </a:lstStyle>
          <a:p>
            <a:fld id="{428F6E6C-14E5-4152-BA11-500570C39112}" type="datetimeFigureOut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588" tIns="47293" rIns="94588" bIns="4729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262" y="4925239"/>
            <a:ext cx="5678778" cy="4029439"/>
          </a:xfrm>
          <a:prstGeom prst="rect">
            <a:avLst/>
          </a:prstGeom>
        </p:spPr>
        <p:txBody>
          <a:bodyPr vert="horz" lIns="94588" tIns="47293" rIns="94588" bIns="4729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7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509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r">
              <a:defRPr sz="1200"/>
            </a:lvl1pPr>
          </a:lstStyle>
          <a:p>
            <a:fld id="{3B47483D-F474-49C5-91F4-4618F8A661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9191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591287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753330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273251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18842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7DED8-A012-44C1-BD90-623BD5616015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A8DA-30C8-42C6-93E9-3804683F52F2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BC1CE-B463-4FEB-85BD-B509F3FCD3F5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64DA-919E-4EC1-BA8C-A5885F06F175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C338C-9E27-4B38-8CBF-948FD62016C3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01086-0ED5-4FCC-BA11-2A72391D125E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DC54-AA8E-4B2B-91AB-79400480B5EA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4ACDD-7DCC-499A-A16A-5B9C7881368C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1F0AD-2837-4F36-A810-358A3FCA139C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342E-BEF8-464B-A2A2-917C906B27C2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B3EF6-901D-4678-9B26-BAFE2B1A0CCA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EB0F4-2188-4930-AE8D-2F569E02258B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638"/>
          <a:stretch/>
        </p:blipFill>
        <p:spPr>
          <a:xfrm>
            <a:off x="0" y="523835"/>
            <a:ext cx="9144000" cy="6334165"/>
          </a:xfrm>
          <a:prstGeom prst="rect">
            <a:avLst/>
          </a:prstGeom>
        </p:spPr>
      </p:pic>
      <p:sp>
        <p:nvSpPr>
          <p:cNvPr id="2" name="正方形/長方形 1"/>
          <p:cNvSpPr/>
          <p:nvPr/>
        </p:nvSpPr>
        <p:spPr>
          <a:xfrm>
            <a:off x="5369719" y="6039306"/>
            <a:ext cx="133350" cy="73820"/>
          </a:xfrm>
          <a:prstGeom prst="rect">
            <a:avLst/>
          </a:prstGeom>
          <a:solidFill>
            <a:srgbClr val="B0BA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正方形/長方形 13"/>
          <p:cNvSpPr/>
          <p:nvPr/>
        </p:nvSpPr>
        <p:spPr>
          <a:xfrm>
            <a:off x="4374357" y="6002396"/>
            <a:ext cx="111918" cy="55504"/>
          </a:xfrm>
          <a:prstGeom prst="rect">
            <a:avLst/>
          </a:prstGeom>
          <a:solidFill>
            <a:srgbClr val="B0BA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正方形/長方形 15"/>
          <p:cNvSpPr/>
          <p:nvPr/>
        </p:nvSpPr>
        <p:spPr>
          <a:xfrm>
            <a:off x="2019302" y="6010908"/>
            <a:ext cx="111918" cy="55504"/>
          </a:xfrm>
          <a:prstGeom prst="rect">
            <a:avLst/>
          </a:prstGeom>
          <a:solidFill>
            <a:srgbClr val="B0BA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7" name="正方形/長方形 16"/>
          <p:cNvSpPr/>
          <p:nvPr/>
        </p:nvSpPr>
        <p:spPr>
          <a:xfrm>
            <a:off x="852489" y="5846602"/>
            <a:ext cx="111918" cy="55504"/>
          </a:xfrm>
          <a:prstGeom prst="rect">
            <a:avLst/>
          </a:prstGeom>
          <a:solidFill>
            <a:srgbClr val="B0BA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1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5991" y="5657824"/>
            <a:ext cx="299146" cy="598292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0" y="6959600"/>
            <a:ext cx="9144000" cy="3718560"/>
            <a:chOff x="0" y="6822837"/>
            <a:chExt cx="9144000" cy="3028011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0" y="6822837"/>
              <a:ext cx="9144000" cy="3028011"/>
              <a:chOff x="-7495" y="3822494"/>
              <a:chExt cx="9144000" cy="3028011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1" y="3822494"/>
                <a:ext cx="9136504" cy="3028011"/>
                <a:chOff x="-59076" y="5107646"/>
                <a:chExt cx="9252634" cy="1750353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59076" y="5107646"/>
                  <a:ext cx="9252634" cy="1750353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6"/>
                  <a:ext cx="9252634" cy="9264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7495" y="3822494"/>
                <a:ext cx="9144000" cy="27668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2" y="6866358"/>
              <a:ext cx="1298753" cy="476180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5.02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9510876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3.7037E-7 L 0 -0.37269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863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3147" b="21722"/>
          <a:stretch/>
        </p:blipFill>
        <p:spPr>
          <a:xfrm>
            <a:off x="0" y="696183"/>
            <a:ext cx="9143999" cy="6176566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8730" y="5958348"/>
            <a:ext cx="267264" cy="534527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2</a:t>
            </a:fld>
            <a:endParaRPr kumimoji="1" lang="ja-JP" altLang="en-US"/>
          </a:p>
        </p:txBody>
      </p:sp>
      <p:grpSp>
        <p:nvGrpSpPr>
          <p:cNvPr id="13" name="グループ化 12"/>
          <p:cNvGrpSpPr/>
          <p:nvPr/>
        </p:nvGrpSpPr>
        <p:grpSpPr>
          <a:xfrm>
            <a:off x="0" y="7051439"/>
            <a:ext cx="9144000" cy="4731588"/>
            <a:chOff x="0" y="6822839"/>
            <a:chExt cx="9144000" cy="5142638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0" y="6822839"/>
              <a:ext cx="9144000" cy="5142638"/>
              <a:chOff x="-7495" y="3822496"/>
              <a:chExt cx="9144000" cy="5142638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1" y="3822496"/>
                <a:ext cx="9136504" cy="5142638"/>
                <a:chOff x="-59076" y="5107647"/>
                <a:chExt cx="9252634" cy="2972721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59076" y="5107647"/>
                  <a:ext cx="9252634" cy="2972721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7"/>
                  <a:ext cx="9252634" cy="9264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7495" y="3822496"/>
                <a:ext cx="9144000" cy="27667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2" y="6876887"/>
              <a:ext cx="1298753" cy="635576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5.02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3580349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1.85185E-6 L 0 -0.30533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527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638"/>
          <a:stretch/>
        </p:blipFill>
        <p:spPr>
          <a:xfrm>
            <a:off x="0" y="523835"/>
            <a:ext cx="9144000" cy="6334165"/>
          </a:xfrm>
          <a:prstGeom prst="rect">
            <a:avLst/>
          </a:prstGeom>
        </p:spPr>
      </p:pic>
      <p:pic>
        <p:nvPicPr>
          <p:cNvPr id="19" name="図 1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5991" y="5657824"/>
            <a:ext cx="299146" cy="598292"/>
          </a:xfrm>
          <a:prstGeom prst="rect">
            <a:avLst/>
          </a:prstGeom>
        </p:spPr>
      </p:pic>
      <p:sp>
        <p:nvSpPr>
          <p:cNvPr id="14" name="正方形/長方形 13"/>
          <p:cNvSpPr/>
          <p:nvPr/>
        </p:nvSpPr>
        <p:spPr>
          <a:xfrm>
            <a:off x="5369719" y="6039306"/>
            <a:ext cx="133350" cy="73820"/>
          </a:xfrm>
          <a:prstGeom prst="rect">
            <a:avLst/>
          </a:prstGeom>
          <a:solidFill>
            <a:srgbClr val="B0BA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正方形/長方形 15"/>
          <p:cNvSpPr/>
          <p:nvPr/>
        </p:nvSpPr>
        <p:spPr>
          <a:xfrm>
            <a:off x="4374357" y="6002396"/>
            <a:ext cx="111918" cy="55504"/>
          </a:xfrm>
          <a:prstGeom prst="rect">
            <a:avLst/>
          </a:prstGeom>
          <a:solidFill>
            <a:srgbClr val="B0BA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7" name="正方形/長方形 16"/>
          <p:cNvSpPr/>
          <p:nvPr/>
        </p:nvSpPr>
        <p:spPr>
          <a:xfrm>
            <a:off x="2019302" y="6010908"/>
            <a:ext cx="111918" cy="55504"/>
          </a:xfrm>
          <a:prstGeom prst="rect">
            <a:avLst/>
          </a:prstGeom>
          <a:solidFill>
            <a:srgbClr val="B0BA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8" name="正方形/長方形 17"/>
          <p:cNvSpPr/>
          <p:nvPr/>
        </p:nvSpPr>
        <p:spPr>
          <a:xfrm>
            <a:off x="852489" y="5846602"/>
            <a:ext cx="111918" cy="55504"/>
          </a:xfrm>
          <a:prstGeom prst="rect">
            <a:avLst/>
          </a:prstGeom>
          <a:solidFill>
            <a:srgbClr val="B0BA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3</a:t>
            </a:fld>
            <a:endParaRPr kumimoji="1" lang="ja-JP" altLang="en-US"/>
          </a:p>
        </p:txBody>
      </p:sp>
      <p:grpSp>
        <p:nvGrpSpPr>
          <p:cNvPr id="13" name="グループ化 12"/>
          <p:cNvGrpSpPr/>
          <p:nvPr/>
        </p:nvGrpSpPr>
        <p:grpSpPr>
          <a:xfrm>
            <a:off x="-5650" y="4409761"/>
            <a:ext cx="9149649" cy="2513557"/>
            <a:chOff x="-5650" y="6822840"/>
            <a:chExt cx="9149649" cy="2046781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5650" y="6822840"/>
              <a:ext cx="9149649" cy="2046781"/>
              <a:chOff x="-13145" y="3822497"/>
              <a:chExt cx="9149649" cy="2046781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13145" y="3822497"/>
                <a:ext cx="9149649" cy="2046781"/>
                <a:chOff x="-72389" y="5107646"/>
                <a:chExt cx="9265946" cy="1183149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72389" y="5107646"/>
                  <a:ext cx="9265946" cy="1183149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  <a:gd name="connsiteX0" fmla="*/ 13171 w 9167591"/>
                    <a:gd name="connsiteY0" fmla="*/ 20326 h 1750353"/>
                    <a:gd name="connsiteX1" fmla="*/ 9167591 w 9167591"/>
                    <a:gd name="connsiteY1" fmla="*/ 0 h 1750353"/>
                    <a:gd name="connsiteX2" fmla="*/ 9166136 w 9167591"/>
                    <a:gd name="connsiteY2" fmla="*/ 1750353 h 1750353"/>
                    <a:gd name="connsiteX3" fmla="*/ 322 w 9167591"/>
                    <a:gd name="connsiteY3" fmla="*/ 1732424 h 1750353"/>
                    <a:gd name="connsiteX4" fmla="*/ 13171 w 9167591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67591" h="1750353">
                      <a:moveTo>
                        <a:pt x="13171" y="20326"/>
                      </a:moveTo>
                      <a:lnTo>
                        <a:pt x="9167591" y="0"/>
                      </a:lnTo>
                      <a:cubicBezTo>
                        <a:pt x="9164603" y="561788"/>
                        <a:pt x="9169124" y="1188565"/>
                        <a:pt x="9166136" y="1750353"/>
                      </a:cubicBezTo>
                      <a:lnTo>
                        <a:pt x="322" y="1732424"/>
                      </a:lnTo>
                      <a:cubicBezTo>
                        <a:pt x="-2666" y="1206494"/>
                        <a:pt x="16159" y="546256"/>
                        <a:pt x="13171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6"/>
                  <a:ext cx="9252633" cy="9264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7495" y="3822497"/>
                <a:ext cx="9143999" cy="27667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2" y="6866358"/>
              <a:ext cx="1298753" cy="476180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5.02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873336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3147" b="21722"/>
          <a:stretch/>
        </p:blipFill>
        <p:spPr>
          <a:xfrm>
            <a:off x="0" y="696183"/>
            <a:ext cx="9143999" cy="6176566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8730" y="5958348"/>
            <a:ext cx="267264" cy="534527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4</a:t>
            </a:fld>
            <a:endParaRPr kumimoji="1" lang="ja-JP" altLang="en-US"/>
          </a:p>
        </p:txBody>
      </p:sp>
      <p:grpSp>
        <p:nvGrpSpPr>
          <p:cNvPr id="13" name="グループ化 12"/>
          <p:cNvGrpSpPr/>
          <p:nvPr/>
        </p:nvGrpSpPr>
        <p:grpSpPr>
          <a:xfrm>
            <a:off x="-1" y="4946163"/>
            <a:ext cx="9144000" cy="2006181"/>
            <a:chOff x="0" y="6822834"/>
            <a:chExt cx="9144000" cy="2180464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0" y="6822834"/>
              <a:ext cx="9144000" cy="2180464"/>
              <a:chOff x="-7495" y="3822491"/>
              <a:chExt cx="9144000" cy="2180464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7495" y="3822491"/>
                <a:ext cx="9144000" cy="2180464"/>
                <a:chOff x="-66667" y="5107643"/>
                <a:chExt cx="9260225" cy="1260425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66667" y="5107644"/>
                  <a:ext cx="9260225" cy="1260424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3"/>
                  <a:ext cx="9252634" cy="9268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7495" y="3822491"/>
                <a:ext cx="9144000" cy="27673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2" y="6876886"/>
              <a:ext cx="1298753" cy="635576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5.02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694492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11434</TotalTime>
  <Words>44</Words>
  <Application>Microsoft Office PowerPoint</Application>
  <PresentationFormat>画面に合わせる (4:3)</PresentationFormat>
  <Paragraphs>16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HG丸ｺﾞｼｯｸM-PRO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TEC-FORCE民間人材育成検討業務</dc:title>
  <dc:creator>黒木　健二</dc:creator>
  <cp:lastModifiedBy>伊東　玲央菜</cp:lastModifiedBy>
  <cp:revision>1910</cp:revision>
  <cp:lastPrinted>2021-06-25T07:07:00Z</cp:lastPrinted>
  <dcterms:created xsi:type="dcterms:W3CDTF">2019-05-16T01:35:00Z</dcterms:created>
  <dcterms:modified xsi:type="dcterms:W3CDTF">2023-03-23T06:19:38Z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1041-10.8.0.6184</vt:lpwstr>
  </property>
</Properties>
</file>