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353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18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441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67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220"/>
            <a:ext cx="9162764" cy="62407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" y="4114799"/>
            <a:ext cx="1487425" cy="274320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53703" y="7040493"/>
            <a:ext cx="9209296" cy="4572000"/>
            <a:chOff x="-79891" y="6822837"/>
            <a:chExt cx="922467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9891" y="6822837"/>
              <a:ext cx="9223891" cy="3028011"/>
              <a:chOff x="-87386" y="3822494"/>
              <a:chExt cx="9223891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87386" y="3822494"/>
                <a:ext cx="9223891" cy="3028011"/>
                <a:chOff x="-147574" y="5107646"/>
                <a:chExt cx="9341132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47574" y="5107646"/>
                  <a:ext cx="9341132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211"/>
                    <a:gd name="connsiteY0" fmla="*/ 877 h 1750353"/>
                    <a:gd name="connsiteX1" fmla="*/ 9147211 w 9147211"/>
                    <a:gd name="connsiteY1" fmla="*/ 0 h 1750353"/>
                    <a:gd name="connsiteX2" fmla="*/ 9145756 w 9147211"/>
                    <a:gd name="connsiteY2" fmla="*/ 1750353 h 1750353"/>
                    <a:gd name="connsiteX3" fmla="*/ 1756 w 9147211"/>
                    <a:gd name="connsiteY3" fmla="*/ 1732424 h 1750353"/>
                    <a:gd name="connsiteX4" fmla="*/ 0 w 9147211"/>
                    <a:gd name="connsiteY4" fmla="*/ 877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211" h="1750353">
                      <a:moveTo>
                        <a:pt x="0" y="877"/>
                      </a:moveTo>
                      <a:lnTo>
                        <a:pt x="9147211" y="0"/>
                      </a:lnTo>
                      <a:cubicBezTo>
                        <a:pt x="9144223" y="561788"/>
                        <a:pt x="9148744" y="1188565"/>
                        <a:pt x="9145756" y="1750353"/>
                      </a:cubicBezTo>
                      <a:lnTo>
                        <a:pt x="1756" y="1732424"/>
                      </a:lnTo>
                      <a:cubicBezTo>
                        <a:pt x="-1232" y="1206494"/>
                        <a:pt x="2988" y="526807"/>
                        <a:pt x="0" y="87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87386" y="3822494"/>
                <a:ext cx="9223891" cy="151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3282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6 L 0.00278 -0.316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5889"/>
          <a:stretch/>
        </p:blipFill>
        <p:spPr>
          <a:xfrm>
            <a:off x="-7744" y="707886"/>
            <a:ext cx="915294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830" y="3375659"/>
            <a:ext cx="1690223" cy="311721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8287" y="7051432"/>
            <a:ext cx="9162287" cy="4622407"/>
            <a:chOff x="-18287" y="6822833"/>
            <a:chExt cx="9162287" cy="4532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4532631"/>
              <a:chOff x="-25782" y="3822490"/>
              <a:chExt cx="9162287" cy="4532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4532631"/>
                <a:chOff x="-85187" y="5107643"/>
                <a:chExt cx="9278745" cy="26201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26201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83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83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3838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29768"/>
                        <a:pt x="0" y="383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25782" y="3822490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0881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5 L 0.00104 -0.46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220"/>
            <a:ext cx="9162764" cy="62407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" y="4114799"/>
            <a:ext cx="1487425" cy="274320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4876411"/>
            <a:ext cx="9216554" cy="2068401"/>
            <a:chOff x="-87161" y="6822836"/>
            <a:chExt cx="9231940" cy="136989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161" y="6822836"/>
              <a:ext cx="9231161" cy="1369891"/>
              <a:chOff x="-94656" y="3822493"/>
              <a:chExt cx="9231161" cy="136989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56" y="3822497"/>
                <a:ext cx="9231161" cy="1369887"/>
                <a:chOff x="-154936" y="5107646"/>
                <a:chExt cx="9348494" cy="79186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36" y="5107646"/>
                  <a:ext cx="9348494" cy="79186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6" y="3822493"/>
                <a:ext cx="923116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138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5889"/>
          <a:stretch/>
        </p:blipFill>
        <p:spPr>
          <a:xfrm>
            <a:off x="-7744" y="707886"/>
            <a:ext cx="915294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830" y="3375659"/>
            <a:ext cx="1690223" cy="311721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1029" y="3881472"/>
            <a:ext cx="9154064" cy="3049099"/>
            <a:chOff x="-11029" y="6822833"/>
            <a:chExt cx="9154064" cy="253933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1029" y="6822833"/>
              <a:ext cx="9154064" cy="2539335"/>
              <a:chOff x="-18524" y="3822490"/>
              <a:chExt cx="9154064" cy="253933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8524" y="3822490"/>
                <a:ext cx="9154064" cy="2539335"/>
                <a:chOff x="-77837" y="5107643"/>
                <a:chExt cx="9270418" cy="146787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7837" y="5107643"/>
                  <a:ext cx="9270418" cy="146787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3455"/>
                    <a:gd name="connsiteY0" fmla="*/ 20326 h 1750353"/>
                    <a:gd name="connsiteX1" fmla="*/ 9147169 w 9153455"/>
                    <a:gd name="connsiteY1" fmla="*/ 0 h 1750353"/>
                    <a:gd name="connsiteX2" fmla="*/ 9152965 w 9153455"/>
                    <a:gd name="connsiteY2" fmla="*/ 1750353 h 1750353"/>
                    <a:gd name="connsiteX3" fmla="*/ 8965 w 9153455"/>
                    <a:gd name="connsiteY3" fmla="*/ 1732424 h 1750353"/>
                    <a:gd name="connsiteX4" fmla="*/ 0 w 9153455"/>
                    <a:gd name="connsiteY4" fmla="*/ 20326 h 1750353"/>
                    <a:gd name="connsiteX0" fmla="*/ 0 w 9153455"/>
                    <a:gd name="connsiteY0" fmla="*/ 15421 h 1750353"/>
                    <a:gd name="connsiteX1" fmla="*/ 9147169 w 9153455"/>
                    <a:gd name="connsiteY1" fmla="*/ 0 h 1750353"/>
                    <a:gd name="connsiteX2" fmla="*/ 9152965 w 9153455"/>
                    <a:gd name="connsiteY2" fmla="*/ 1750353 h 1750353"/>
                    <a:gd name="connsiteX3" fmla="*/ 8965 w 9153455"/>
                    <a:gd name="connsiteY3" fmla="*/ 1732424 h 1750353"/>
                    <a:gd name="connsiteX4" fmla="*/ 0 w 9153455"/>
                    <a:gd name="connsiteY4" fmla="*/ 15421 h 1750353"/>
                    <a:gd name="connsiteX0" fmla="*/ 0 w 9146204"/>
                    <a:gd name="connsiteY0" fmla="*/ 10516 h 1750353"/>
                    <a:gd name="connsiteX1" fmla="*/ 9139918 w 9146204"/>
                    <a:gd name="connsiteY1" fmla="*/ 0 h 1750353"/>
                    <a:gd name="connsiteX2" fmla="*/ 9145714 w 9146204"/>
                    <a:gd name="connsiteY2" fmla="*/ 1750353 h 1750353"/>
                    <a:gd name="connsiteX3" fmla="*/ 1714 w 9146204"/>
                    <a:gd name="connsiteY3" fmla="*/ 1732424 h 1750353"/>
                    <a:gd name="connsiteX4" fmla="*/ 0 w 9146204"/>
                    <a:gd name="connsiteY4" fmla="*/ 1051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6204" h="1750353">
                      <a:moveTo>
                        <a:pt x="0" y="10516"/>
                      </a:moveTo>
                      <a:lnTo>
                        <a:pt x="9139918" y="0"/>
                      </a:lnTo>
                      <a:cubicBezTo>
                        <a:pt x="9136930" y="561788"/>
                        <a:pt x="9148702" y="1188565"/>
                        <a:pt x="9145714" y="1750353"/>
                      </a:cubicBezTo>
                      <a:lnTo>
                        <a:pt x="1714" y="1732424"/>
                      </a:lnTo>
                      <a:cubicBezTo>
                        <a:pt x="-1274" y="1206494"/>
                        <a:pt x="2988" y="536446"/>
                        <a:pt x="0" y="1051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45286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0"/>
                <a:ext cx="913674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1369"/>
              <a:ext cx="1298753" cy="48569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5917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1931</cp:revision>
  <cp:lastPrinted>2021-06-25T07:07:00Z</cp:lastPrinted>
  <dcterms:created xsi:type="dcterms:W3CDTF">2019-05-16T01:35:00Z</dcterms:created>
  <dcterms:modified xsi:type="dcterms:W3CDTF">2023-03-23T06:16:05Z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