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86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0729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712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031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189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8"/>
          <a:stretch/>
        </p:blipFill>
        <p:spPr>
          <a:xfrm>
            <a:off x="0" y="707887"/>
            <a:ext cx="9144000" cy="61729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905" y="4741333"/>
            <a:ext cx="219319" cy="40448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61" y="7040493"/>
            <a:ext cx="9216554" cy="4572002"/>
            <a:chOff x="-87161" y="6822836"/>
            <a:chExt cx="9231940" cy="30280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6"/>
              <a:ext cx="9231161" cy="3028012"/>
              <a:chOff x="-94656" y="3822493"/>
              <a:chExt cx="9231161" cy="30280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4"/>
                <a:ext cx="9231161" cy="3028011"/>
                <a:chOff x="-154936" y="5107646"/>
                <a:chExt cx="934849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3"/>
                <a:ext cx="923116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084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0.00278 -0.356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284"/>
          <a:stretch/>
        </p:blipFill>
        <p:spPr>
          <a:xfrm>
            <a:off x="-18287" y="707886"/>
            <a:ext cx="9162287" cy="61547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99" y="4549596"/>
            <a:ext cx="664521" cy="122554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261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5 L 0.00104 -0.431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8"/>
          <a:stretch/>
        </p:blipFill>
        <p:spPr>
          <a:xfrm>
            <a:off x="0" y="707887"/>
            <a:ext cx="9144000" cy="617297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905" y="4741333"/>
            <a:ext cx="219319" cy="4044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582641"/>
            <a:ext cx="9216554" cy="2467094"/>
            <a:chOff x="-87161" y="6822837"/>
            <a:chExt cx="9231940" cy="163394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7"/>
              <a:ext cx="9231161" cy="1633943"/>
              <a:chOff x="-94656" y="3822494"/>
              <a:chExt cx="9231161" cy="163394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5"/>
                <a:ext cx="9231161" cy="1633942"/>
                <a:chOff x="-154936" y="5107645"/>
                <a:chExt cx="9348494" cy="94450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7"/>
                  <a:ext cx="9348494" cy="9445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4"/>
                <a:ext cx="9231161" cy="189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601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284"/>
          <a:stretch/>
        </p:blipFill>
        <p:spPr>
          <a:xfrm>
            <a:off x="-11345" y="707886"/>
            <a:ext cx="9155345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99" y="4549596"/>
            <a:ext cx="664521" cy="122554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094871"/>
            <a:ext cx="9162287" cy="2831711"/>
            <a:chOff x="-18287" y="6822833"/>
            <a:chExt cx="9162287" cy="277671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2776714"/>
              <a:chOff x="-25782" y="3822490"/>
              <a:chExt cx="9162287" cy="277671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2776713"/>
                <a:chOff x="-85187" y="5107643"/>
                <a:chExt cx="9278745" cy="160508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5" cy="160508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743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1930</cp:revision>
  <cp:lastPrinted>2021-06-25T07:07:00Z</cp:lastPrinted>
  <dcterms:created xsi:type="dcterms:W3CDTF">2019-05-16T01:35:00Z</dcterms:created>
  <dcterms:modified xsi:type="dcterms:W3CDTF">2023-03-23T06:15:33Z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