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329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0084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139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1999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27"/>
          <a:stretch/>
        </p:blipFill>
        <p:spPr>
          <a:xfrm>
            <a:off x="0" y="680131"/>
            <a:ext cx="9144000" cy="618802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66" y="4933460"/>
            <a:ext cx="845550" cy="155941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52416" y="7040496"/>
            <a:ext cx="9208009" cy="6276918"/>
            <a:chOff x="-78602" y="6822839"/>
            <a:chExt cx="9223381" cy="415716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8602" y="6822839"/>
              <a:ext cx="9222602" cy="4157169"/>
              <a:chOff x="-86097" y="3822496"/>
              <a:chExt cx="9222602" cy="415716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86097" y="3822496"/>
                <a:ext cx="9222602" cy="4157169"/>
                <a:chOff x="-146268" y="5107647"/>
                <a:chExt cx="9339826" cy="240306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46268" y="5107647"/>
                  <a:ext cx="9339826" cy="240306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651 w 9145932"/>
                    <a:gd name="connsiteY0" fmla="*/ 1202 h 1750353"/>
                    <a:gd name="connsiteX1" fmla="*/ 9145932 w 9145932"/>
                    <a:gd name="connsiteY1" fmla="*/ 0 h 1750353"/>
                    <a:gd name="connsiteX2" fmla="*/ 9144477 w 9145932"/>
                    <a:gd name="connsiteY2" fmla="*/ 1750353 h 1750353"/>
                    <a:gd name="connsiteX3" fmla="*/ 477 w 9145932"/>
                    <a:gd name="connsiteY3" fmla="*/ 1732424 h 1750353"/>
                    <a:gd name="connsiteX4" fmla="*/ 6651 w 9145932"/>
                    <a:gd name="connsiteY4" fmla="*/ 1202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5932" h="1750353">
                      <a:moveTo>
                        <a:pt x="6651" y="1202"/>
                      </a:moveTo>
                      <a:lnTo>
                        <a:pt x="9145932" y="0"/>
                      </a:lnTo>
                      <a:cubicBezTo>
                        <a:pt x="9142944" y="561788"/>
                        <a:pt x="9147465" y="1188565"/>
                        <a:pt x="9144477" y="1750353"/>
                      </a:cubicBezTo>
                      <a:lnTo>
                        <a:pt x="477" y="1732424"/>
                      </a:lnTo>
                      <a:cubicBezTo>
                        <a:pt x="-2511" y="1206494"/>
                        <a:pt x="9639" y="527132"/>
                        <a:pt x="6651" y="120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79390" y="3822496"/>
                <a:ext cx="9215895" cy="285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5725"/>
              <a:ext cx="1300921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3638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0232 L 0.00226 -0.915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4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5"/>
          <a:stretch/>
        </p:blipFill>
        <p:spPr>
          <a:xfrm>
            <a:off x="-1" y="707886"/>
            <a:ext cx="9144001" cy="61704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500" y="5599921"/>
            <a:ext cx="484179" cy="89295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2"/>
            <a:ext cx="9162287" cy="4622407"/>
            <a:chOff x="-18287" y="6822833"/>
            <a:chExt cx="9162287" cy="4532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4532631"/>
              <a:chOff x="-25782" y="3822490"/>
              <a:chExt cx="9162287" cy="4532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0"/>
                <a:ext cx="9162287" cy="4532631"/>
                <a:chOff x="-85187" y="5107643"/>
                <a:chExt cx="9278745" cy="26201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26201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3335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5 L 0.00104 -0.515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27"/>
          <a:stretch/>
        </p:blipFill>
        <p:spPr>
          <a:xfrm>
            <a:off x="0" y="680131"/>
            <a:ext cx="9144000" cy="618802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66" y="4933460"/>
            <a:ext cx="845550" cy="155941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54549"/>
            <a:ext cx="9144000" cy="6205049"/>
            <a:chOff x="-87202" y="6813439"/>
            <a:chExt cx="9231981" cy="410957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7202" y="6813439"/>
              <a:ext cx="9231202" cy="4109570"/>
              <a:chOff x="-94697" y="3813096"/>
              <a:chExt cx="9231202" cy="410957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4697" y="3813096"/>
                <a:ext cx="9231202" cy="4109570"/>
                <a:chOff x="-154977" y="5102215"/>
                <a:chExt cx="9348535" cy="23755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54977" y="5102215"/>
                  <a:ext cx="9348535" cy="23755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9374"/>
                    <a:gd name="connsiteY0" fmla="*/ 0 h 1755913"/>
                    <a:gd name="connsiteX1" fmla="*/ 9149374 w 9149374"/>
                    <a:gd name="connsiteY1" fmla="*/ 5560 h 1755913"/>
                    <a:gd name="connsiteX2" fmla="*/ 9147919 w 9149374"/>
                    <a:gd name="connsiteY2" fmla="*/ 1755913 h 1755913"/>
                    <a:gd name="connsiteX3" fmla="*/ 3919 w 9149374"/>
                    <a:gd name="connsiteY3" fmla="*/ 1737984 h 1755913"/>
                    <a:gd name="connsiteX4" fmla="*/ 0 w 9149374"/>
                    <a:gd name="connsiteY4" fmla="*/ 0 h 1755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9374" h="1755913">
                      <a:moveTo>
                        <a:pt x="0" y="0"/>
                      </a:moveTo>
                      <a:lnTo>
                        <a:pt x="9149374" y="5560"/>
                      </a:lnTo>
                      <a:cubicBezTo>
                        <a:pt x="9146386" y="567348"/>
                        <a:pt x="9150907" y="1194125"/>
                        <a:pt x="9147919" y="1755913"/>
                      </a:cubicBezTo>
                      <a:lnTo>
                        <a:pt x="3919" y="1737984"/>
                      </a:lnTo>
                      <a:cubicBezTo>
                        <a:pt x="931" y="1212054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9737"/>
                  <a:ext cx="9252634" cy="717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>
                <a:off x="-94697" y="3813096"/>
                <a:ext cx="9231202" cy="1301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5725"/>
              <a:ext cx="1300921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6672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5"/>
          <a:stretch/>
        </p:blipFill>
        <p:spPr>
          <a:xfrm>
            <a:off x="-1" y="707886"/>
            <a:ext cx="9144001" cy="61704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500" y="5599921"/>
            <a:ext cx="484179" cy="89295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515752"/>
            <a:ext cx="9162288" cy="3380213"/>
            <a:chOff x="-18287" y="6822832"/>
            <a:chExt cx="9162288" cy="331456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2"/>
              <a:ext cx="9162288" cy="3314563"/>
              <a:chOff x="-25782" y="3822489"/>
              <a:chExt cx="9162288" cy="331456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89"/>
                <a:ext cx="9162288" cy="3314563"/>
                <a:chOff x="-85187" y="5107644"/>
                <a:chExt cx="9278746" cy="191599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4"/>
                  <a:ext cx="9278746" cy="191599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62503"/>
                    <a:gd name="connsiteX1" fmla="*/ 9154420 w 9154420"/>
                    <a:gd name="connsiteY1" fmla="*/ 0 h 1762503"/>
                    <a:gd name="connsiteX2" fmla="*/ 9152965 w 9154420"/>
                    <a:gd name="connsiteY2" fmla="*/ 1750353 h 1762503"/>
                    <a:gd name="connsiteX3" fmla="*/ 16217 w 9154420"/>
                    <a:gd name="connsiteY3" fmla="*/ 1762503 h 1762503"/>
                    <a:gd name="connsiteX4" fmla="*/ 0 w 9154420"/>
                    <a:gd name="connsiteY4" fmla="*/ 20326 h 1762503"/>
                    <a:gd name="connsiteX0" fmla="*/ 0 w 9154420"/>
                    <a:gd name="connsiteY0" fmla="*/ 20326 h 1751224"/>
                    <a:gd name="connsiteX1" fmla="*/ 9154420 w 9154420"/>
                    <a:gd name="connsiteY1" fmla="*/ 0 h 1751224"/>
                    <a:gd name="connsiteX2" fmla="*/ 9152965 w 9154420"/>
                    <a:gd name="connsiteY2" fmla="*/ 1750353 h 1751224"/>
                    <a:gd name="connsiteX3" fmla="*/ 1715 w 9154420"/>
                    <a:gd name="connsiteY3" fmla="*/ 1751224 h 1751224"/>
                    <a:gd name="connsiteX4" fmla="*/ 0 w 9154420"/>
                    <a:gd name="connsiteY4" fmla="*/ 20326 h 1751224"/>
                    <a:gd name="connsiteX0" fmla="*/ 0 w 9154420"/>
                    <a:gd name="connsiteY0" fmla="*/ 20326 h 1751224"/>
                    <a:gd name="connsiteX1" fmla="*/ 9154420 w 9154420"/>
                    <a:gd name="connsiteY1" fmla="*/ 0 h 1751224"/>
                    <a:gd name="connsiteX2" fmla="*/ 9152965 w 9154420"/>
                    <a:gd name="connsiteY2" fmla="*/ 1750353 h 1751224"/>
                    <a:gd name="connsiteX3" fmla="*/ 1715 w 9154420"/>
                    <a:gd name="connsiteY3" fmla="*/ 1751224 h 1751224"/>
                    <a:gd name="connsiteX4" fmla="*/ 0 w 9154420"/>
                    <a:gd name="connsiteY4" fmla="*/ 20326 h 1751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1224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15" y="1751224"/>
                      </a:lnTo>
                      <a:cubicBezTo>
                        <a:pt x="-1273" y="12252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5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25782" y="3822489"/>
                <a:ext cx="9162288" cy="384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0296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6.77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342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11433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1932</cp:revision>
  <cp:lastPrinted>2021-06-25T07:07:00Z</cp:lastPrinted>
  <dcterms:created xsi:type="dcterms:W3CDTF">2019-05-16T01:35:00Z</dcterms:created>
  <dcterms:modified xsi:type="dcterms:W3CDTF">2023-03-23T06:13:37Z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