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5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-6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509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403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65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916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2"/>
            <a:ext cx="9143999" cy="68237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51" y="3326249"/>
            <a:ext cx="1446209" cy="266719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961" y="7040492"/>
            <a:ext cx="9216554" cy="7224144"/>
            <a:chOff x="-87161" y="6822837"/>
            <a:chExt cx="9231940" cy="47845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37"/>
              <a:ext cx="9231161" cy="4784512"/>
              <a:chOff x="-94656" y="3822494"/>
              <a:chExt cx="9231161" cy="47845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4"/>
                <a:ext cx="9231161" cy="4784512"/>
                <a:chOff x="-154936" y="5107646"/>
                <a:chExt cx="9348494" cy="276570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6"/>
                  <a:ext cx="9348494" cy="276570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5"/>
                <a:ext cx="9231161" cy="5556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110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0.00278 -0.922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4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75" r="26820" b="4960"/>
          <a:stretch/>
        </p:blipFill>
        <p:spPr>
          <a:xfrm>
            <a:off x="-23174" y="503499"/>
            <a:ext cx="9190348" cy="63545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298" y="5236463"/>
            <a:ext cx="312745" cy="57678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4622407"/>
            <a:chOff x="-18287" y="6822833"/>
            <a:chExt cx="9162287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4532631"/>
              <a:chOff x="-25782" y="3822490"/>
              <a:chExt cx="9162287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4532631"/>
                <a:chOff x="-85187" y="5107643"/>
                <a:chExt cx="9278745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9736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5 L 0.00104 -0.323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2"/>
            <a:ext cx="9143999" cy="68237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51" y="3326249"/>
            <a:ext cx="1446209" cy="266719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7886"/>
            <a:ext cx="9216554" cy="6305563"/>
            <a:chOff x="-87161" y="6822837"/>
            <a:chExt cx="9231940" cy="417614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37"/>
              <a:ext cx="9231161" cy="4176141"/>
              <a:chOff x="-94656" y="3822494"/>
              <a:chExt cx="9231161" cy="417614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4"/>
                <a:ext cx="9231161" cy="4176141"/>
                <a:chOff x="-154936" y="5107646"/>
                <a:chExt cx="9348494" cy="24140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6"/>
                  <a:ext cx="9348494" cy="24140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4"/>
                <a:ext cx="9231161" cy="4849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749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75" r="26820" b="4960"/>
          <a:stretch/>
        </p:blipFill>
        <p:spPr>
          <a:xfrm>
            <a:off x="-23174" y="503499"/>
            <a:ext cx="9190348" cy="63545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298" y="5236463"/>
            <a:ext cx="312745" cy="57678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9144" y="4817778"/>
            <a:ext cx="9162287" cy="2104229"/>
            <a:chOff x="-18287" y="6822835"/>
            <a:chExt cx="9162287" cy="206336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5"/>
              <a:ext cx="9162287" cy="2063360"/>
              <a:chOff x="-25782" y="3822492"/>
              <a:chExt cx="9162287" cy="20633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2"/>
                <a:ext cx="9162287" cy="2063360"/>
                <a:chOff x="-85187" y="5107644"/>
                <a:chExt cx="9278745" cy="119273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4"/>
                  <a:ext cx="9278745" cy="119273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5307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1928</cp:revision>
  <cp:lastPrinted>2021-06-25T07:07:00Z</cp:lastPrinted>
  <dcterms:created xsi:type="dcterms:W3CDTF">2019-05-16T01:35:00Z</dcterms:created>
  <dcterms:modified xsi:type="dcterms:W3CDTF">2023-03-23T06:12:22Z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