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5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349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645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884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295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4"/>
          <a:stretch/>
        </p:blipFill>
        <p:spPr>
          <a:xfrm>
            <a:off x="0" y="632460"/>
            <a:ext cx="9143999" cy="62357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5" y="4798862"/>
            <a:ext cx="356616" cy="6576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8220" y="7040493"/>
            <a:ext cx="9223813" cy="4572000"/>
            <a:chOff x="-94432" y="6822837"/>
            <a:chExt cx="9239211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94432" y="6822837"/>
              <a:ext cx="9238431" cy="3028011"/>
              <a:chOff x="-101927" y="3822494"/>
              <a:chExt cx="9238431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01927" y="3822494"/>
                <a:ext cx="9238431" cy="3028011"/>
                <a:chOff x="-162299" y="5107646"/>
                <a:chExt cx="9355856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62299" y="5107646"/>
                  <a:ext cx="9355856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29"/>
                    <a:gd name="connsiteY0" fmla="*/ 3656 h 1750353"/>
                    <a:gd name="connsiteX1" fmla="*/ 9161629 w 9161629"/>
                    <a:gd name="connsiteY1" fmla="*/ 0 h 1750353"/>
                    <a:gd name="connsiteX2" fmla="*/ 9160174 w 9161629"/>
                    <a:gd name="connsiteY2" fmla="*/ 1750353 h 1750353"/>
                    <a:gd name="connsiteX3" fmla="*/ 16174 w 9161629"/>
                    <a:gd name="connsiteY3" fmla="*/ 1732424 h 1750353"/>
                    <a:gd name="connsiteX4" fmla="*/ 0 w 9161629"/>
                    <a:gd name="connsiteY4" fmla="*/ 365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29" h="1750353">
                      <a:moveTo>
                        <a:pt x="0" y="3656"/>
                      </a:moveTo>
                      <a:lnTo>
                        <a:pt x="9161629" y="0"/>
                      </a:lnTo>
                      <a:cubicBezTo>
                        <a:pt x="9158641" y="561788"/>
                        <a:pt x="9163162" y="1188565"/>
                        <a:pt x="9160174" y="1750353"/>
                      </a:cubicBezTo>
                      <a:lnTo>
                        <a:pt x="16174" y="1732424"/>
                      </a:lnTo>
                      <a:cubicBezTo>
                        <a:pt x="13186" y="1206494"/>
                        <a:pt x="2988" y="529586"/>
                        <a:pt x="0" y="365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01927" y="3822494"/>
                <a:ext cx="9238431" cy="632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992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0046 L 0.00312 -0.5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" y="-13715"/>
            <a:ext cx="9162287" cy="687171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4" y="4599551"/>
            <a:ext cx="320040" cy="5902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88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5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4"/>
          <a:stretch/>
        </p:blipFill>
        <p:spPr>
          <a:xfrm>
            <a:off x="0" y="632460"/>
            <a:ext cx="9143999" cy="62357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5" y="4798862"/>
            <a:ext cx="356616" cy="6576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818" y="3428998"/>
            <a:ext cx="9156818" cy="3712464"/>
            <a:chOff x="-100102" y="6822834"/>
            <a:chExt cx="9244881" cy="245874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0102" y="6822834"/>
              <a:ext cx="9244101" cy="2458745"/>
              <a:chOff x="-107597" y="3822491"/>
              <a:chExt cx="9244101" cy="245874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07597" y="3822491"/>
                <a:ext cx="9244101" cy="2458745"/>
                <a:chOff x="-168042" y="5107646"/>
                <a:chExt cx="9361599" cy="14212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68042" y="5107646"/>
                  <a:ext cx="9361599" cy="14212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55 w 9167575"/>
                    <a:gd name="connsiteY0" fmla="*/ 20326 h 1750353"/>
                    <a:gd name="connsiteX1" fmla="*/ 9167575 w 9167575"/>
                    <a:gd name="connsiteY1" fmla="*/ 0 h 1750353"/>
                    <a:gd name="connsiteX2" fmla="*/ 9166120 w 9167575"/>
                    <a:gd name="connsiteY2" fmla="*/ 1750353 h 1750353"/>
                    <a:gd name="connsiteX3" fmla="*/ 322 w 9167575"/>
                    <a:gd name="connsiteY3" fmla="*/ 1736484 h 1750353"/>
                    <a:gd name="connsiteX4" fmla="*/ 13155 w 9167575"/>
                    <a:gd name="connsiteY4" fmla="*/ 20326 h 1750353"/>
                    <a:gd name="connsiteX0" fmla="*/ 12833 w 9167253"/>
                    <a:gd name="connsiteY0" fmla="*/ 20326 h 1750353"/>
                    <a:gd name="connsiteX1" fmla="*/ 9167253 w 9167253"/>
                    <a:gd name="connsiteY1" fmla="*/ 0 h 1750353"/>
                    <a:gd name="connsiteX2" fmla="*/ 9165798 w 9167253"/>
                    <a:gd name="connsiteY2" fmla="*/ 1750353 h 1750353"/>
                    <a:gd name="connsiteX3" fmla="*/ 0 w 9167253"/>
                    <a:gd name="connsiteY3" fmla="*/ 1736484 h 1750353"/>
                    <a:gd name="connsiteX4" fmla="*/ 12833 w 9167253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253" h="1750353">
                      <a:moveTo>
                        <a:pt x="12833" y="20326"/>
                      </a:moveTo>
                      <a:lnTo>
                        <a:pt x="9167253" y="0"/>
                      </a:lnTo>
                      <a:cubicBezTo>
                        <a:pt x="9164265" y="561788"/>
                        <a:pt x="9168786" y="1188565"/>
                        <a:pt x="9165798" y="1750353"/>
                      </a:cubicBezTo>
                      <a:lnTo>
                        <a:pt x="0" y="1736484"/>
                      </a:lnTo>
                      <a:cubicBezTo>
                        <a:pt x="4279" y="1206494"/>
                        <a:pt x="15821" y="546256"/>
                        <a:pt x="12833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7" y="3822492"/>
                <a:ext cx="9231161" cy="2855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9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" y="-13715"/>
            <a:ext cx="9162287" cy="687171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4" y="4599551"/>
            <a:ext cx="320040" cy="5902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9" y="3559569"/>
            <a:ext cx="9162287" cy="3399013"/>
            <a:chOff x="-18287" y="6822832"/>
            <a:chExt cx="9162287" cy="33329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2"/>
              <a:ext cx="9162287" cy="3332997"/>
              <a:chOff x="-25782" y="3822489"/>
              <a:chExt cx="9162287" cy="33329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9"/>
                <a:ext cx="9162287" cy="3332997"/>
                <a:chOff x="-85187" y="5107645"/>
                <a:chExt cx="9278745" cy="19266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5"/>
                  <a:ext cx="9278745" cy="192665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5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1928</cp:revision>
  <cp:lastPrinted>2021-06-25T07:07:00Z</cp:lastPrinted>
  <dcterms:created xsi:type="dcterms:W3CDTF">2019-05-16T01:35:00Z</dcterms:created>
  <dcterms:modified xsi:type="dcterms:W3CDTF">2023-03-23T06:06:05Z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