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56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6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99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66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377800"/>
            <a:ext cx="9144000" cy="64949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836" y="5987845"/>
            <a:ext cx="423836" cy="78166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961" y="7040493"/>
            <a:ext cx="9216554" cy="4572002"/>
            <a:chOff x="-87161" y="6822836"/>
            <a:chExt cx="9231940" cy="30280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36"/>
              <a:ext cx="9231161" cy="3028012"/>
              <a:chOff x="-94656" y="3822493"/>
              <a:chExt cx="9231161" cy="30280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4"/>
                <a:ext cx="9231161" cy="3028011"/>
                <a:chOff x="-154936" y="5107646"/>
                <a:chExt cx="934849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3"/>
                <a:ext cx="923116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411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116 L 0.00278 -0.335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53"/>
            <a:ext cx="9144001" cy="685314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853" y="4718304"/>
            <a:ext cx="393960" cy="7265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1029" y="7051432"/>
            <a:ext cx="9155030" cy="4622407"/>
            <a:chOff x="-11029" y="6822833"/>
            <a:chExt cx="9155030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029" y="6822833"/>
              <a:ext cx="9155030" cy="4532631"/>
              <a:chOff x="-18524" y="3822490"/>
              <a:chExt cx="9155030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524" y="3822490"/>
                <a:ext cx="9155030" cy="4532631"/>
                <a:chOff x="-77837" y="5107643"/>
                <a:chExt cx="9271396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7837" y="5107643"/>
                  <a:ext cx="9271396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9"/>
                    <a:gd name="connsiteY0" fmla="*/ 3838 h 1750353"/>
                    <a:gd name="connsiteX1" fmla="*/ 9147169 w 9147169"/>
                    <a:gd name="connsiteY1" fmla="*/ 0 h 1750353"/>
                    <a:gd name="connsiteX2" fmla="*/ 9145714 w 9147169"/>
                    <a:gd name="connsiteY2" fmla="*/ 1750353 h 1750353"/>
                    <a:gd name="connsiteX3" fmla="*/ 1714 w 9147169"/>
                    <a:gd name="connsiteY3" fmla="*/ 1732424 h 1750353"/>
                    <a:gd name="connsiteX4" fmla="*/ 0 w 9147169"/>
                    <a:gd name="connsiteY4" fmla="*/ 383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69" h="1750353">
                      <a:moveTo>
                        <a:pt x="0" y="3838"/>
                      </a:moveTo>
                      <a:lnTo>
                        <a:pt x="9147169" y="0"/>
                      </a:lnTo>
                      <a:cubicBezTo>
                        <a:pt x="9144181" y="561788"/>
                        <a:pt x="9148702" y="1188565"/>
                        <a:pt x="9145714" y="1750353"/>
                      </a:cubicBezTo>
                      <a:lnTo>
                        <a:pt x="1714" y="1732424"/>
                      </a:lnTo>
                      <a:cubicBezTo>
                        <a:pt x="-1274" y="1206494"/>
                        <a:pt x="2988" y="529768"/>
                        <a:pt x="0" y="383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5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18524" y="3822490"/>
                <a:ext cx="9155030" cy="993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301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695 L 0.00104 -0.4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377800"/>
            <a:ext cx="9144000" cy="649494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836" y="5987845"/>
            <a:ext cx="423836" cy="78166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6277" y="4717115"/>
            <a:ext cx="9216554" cy="2191686"/>
            <a:chOff x="-87161" y="6822840"/>
            <a:chExt cx="9231940" cy="14515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7161" y="6822840"/>
              <a:ext cx="9231161" cy="1451542"/>
              <a:chOff x="-94656" y="3822497"/>
              <a:chExt cx="9231161" cy="14515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656" y="3822497"/>
                <a:ext cx="9231161" cy="1451542"/>
                <a:chOff x="-154936" y="5107646"/>
                <a:chExt cx="9348494" cy="83906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54936" y="5107646"/>
                  <a:ext cx="9348494" cy="83906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94656" y="3822497"/>
                <a:ext cx="9231161" cy="1685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858" y="6855725"/>
              <a:ext cx="1300921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9380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53"/>
            <a:ext cx="9144001" cy="68531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853" y="4718304"/>
            <a:ext cx="393960" cy="72656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723285"/>
            <a:ext cx="9162288" cy="3134715"/>
            <a:chOff x="-18287" y="6822834"/>
            <a:chExt cx="9162288" cy="30738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8" cy="3073833"/>
              <a:chOff x="-25782" y="3822491"/>
              <a:chExt cx="9162288" cy="30738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8" cy="3073833"/>
                <a:chOff x="-85187" y="5107642"/>
                <a:chExt cx="9278746" cy="177684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6" cy="177683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2"/>
                  <a:ext cx="9252635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5782" y="3822493"/>
                <a:ext cx="9162288" cy="3569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4.97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89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1927</cp:revision>
  <cp:lastPrinted>2021-06-25T07:07:00Z</cp:lastPrinted>
  <dcterms:created xsi:type="dcterms:W3CDTF">2019-05-16T01:35:00Z</dcterms:created>
  <dcterms:modified xsi:type="dcterms:W3CDTF">2023-03-23T05:58:03Z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