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5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459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4842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0430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0985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5" t="21528" r="18976" b="20309"/>
          <a:stretch/>
        </p:blipFill>
        <p:spPr>
          <a:xfrm>
            <a:off x="-9831" y="619432"/>
            <a:ext cx="9153832" cy="627298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345" y="4361662"/>
            <a:ext cx="380655" cy="70202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60961" y="7040499"/>
            <a:ext cx="9216554" cy="6048001"/>
            <a:chOff x="-87161" y="6822842"/>
            <a:chExt cx="9231940" cy="400556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7161" y="6822842"/>
              <a:ext cx="9231161" cy="4005561"/>
              <a:chOff x="-94656" y="3822499"/>
              <a:chExt cx="9231161" cy="400556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4656" y="3822499"/>
                <a:ext cx="9231161" cy="4005561"/>
                <a:chOff x="-154936" y="5107646"/>
                <a:chExt cx="9348494" cy="231542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54936" y="5107646"/>
                  <a:ext cx="9348494" cy="231542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94656" y="3822499"/>
                <a:ext cx="9231161" cy="4651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5725"/>
              <a:ext cx="1300921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9774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59259E-6 L 0.00209 -0.534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2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49"/>
          <a:stretch/>
        </p:blipFill>
        <p:spPr>
          <a:xfrm>
            <a:off x="-18288" y="695420"/>
            <a:ext cx="9162287" cy="62464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807" y="5284936"/>
            <a:ext cx="659313" cy="121594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2"/>
            <a:ext cx="9162287" cy="4622407"/>
            <a:chOff x="-18287" y="6822833"/>
            <a:chExt cx="9162287" cy="4532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4532631"/>
              <a:chOff x="-25782" y="3822490"/>
              <a:chExt cx="9162287" cy="4532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0"/>
                <a:ext cx="9162287" cy="4532631"/>
                <a:chOff x="-85187" y="5107643"/>
                <a:chExt cx="9278745" cy="26201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26201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617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5 L 0.00104 -0.563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5" t="21528" r="18976" b="20309"/>
          <a:stretch/>
        </p:blipFill>
        <p:spPr>
          <a:xfrm>
            <a:off x="-9831" y="619432"/>
            <a:ext cx="9153832" cy="62729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345" y="4361662"/>
            <a:ext cx="380655" cy="70202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429000"/>
            <a:ext cx="9216554" cy="5036190"/>
            <a:chOff x="-87161" y="6822837"/>
            <a:chExt cx="9231940" cy="333544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7161" y="6822837"/>
              <a:ext cx="9231161" cy="3335441"/>
              <a:chOff x="-94656" y="3822494"/>
              <a:chExt cx="9231161" cy="333544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4656" y="3822494"/>
                <a:ext cx="9231161" cy="3335441"/>
                <a:chOff x="-154936" y="5107646"/>
                <a:chExt cx="9348494" cy="192806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54936" y="5107646"/>
                  <a:ext cx="9348494" cy="192806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94656" y="3822495"/>
                <a:ext cx="9231161" cy="3873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5725"/>
              <a:ext cx="1300921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5866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49"/>
          <a:stretch/>
        </p:blipFill>
        <p:spPr>
          <a:xfrm>
            <a:off x="-18288" y="695420"/>
            <a:ext cx="9162287" cy="62464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807" y="5284936"/>
            <a:ext cx="659313" cy="121594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9" y="3299064"/>
            <a:ext cx="9162287" cy="3732674"/>
            <a:chOff x="-18287" y="6822834"/>
            <a:chExt cx="9162287" cy="366017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3660178"/>
              <a:chOff x="-25782" y="3822491"/>
              <a:chExt cx="9162287" cy="366017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3660178"/>
                <a:chOff x="-85187" y="5107643"/>
                <a:chExt cx="9278745" cy="211577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4"/>
                  <a:ext cx="9278745" cy="211577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1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1964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1925</cp:revision>
  <cp:lastPrinted>2021-06-25T07:07:00Z</cp:lastPrinted>
  <dcterms:created xsi:type="dcterms:W3CDTF">2019-05-16T01:35:00Z</dcterms:created>
  <dcterms:modified xsi:type="dcterms:W3CDTF">2023-03-23T05:49:57Z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