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24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75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44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518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4" t="21652" r="15256" b="15675"/>
          <a:stretch/>
        </p:blipFill>
        <p:spPr>
          <a:xfrm>
            <a:off x="1" y="483066"/>
            <a:ext cx="9144000" cy="63749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42" y="4375355"/>
            <a:ext cx="716334" cy="132110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961" y="7040493"/>
            <a:ext cx="9215776" cy="4572002"/>
            <a:chOff x="-87161" y="6822836"/>
            <a:chExt cx="9231161" cy="30280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36"/>
              <a:ext cx="9231161" cy="3028012"/>
              <a:chOff x="-94656" y="3822493"/>
              <a:chExt cx="9231161" cy="30280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4"/>
                <a:ext cx="9231161" cy="3028011"/>
                <a:chOff x="-154936" y="5107646"/>
                <a:chExt cx="934849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6"/>
                  <a:ext cx="934849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3"/>
                <a:ext cx="923116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0919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4151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0.00278 -0.638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3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1" y="5705"/>
            <a:ext cx="9151621" cy="68522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587" y="3965466"/>
            <a:ext cx="621213" cy="114567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4622407"/>
            <a:chOff x="-18287" y="6822833"/>
            <a:chExt cx="9162287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4532631"/>
              <a:chOff x="-25782" y="3822490"/>
              <a:chExt cx="9162287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4532631"/>
                <a:chOff x="-85187" y="5107643"/>
                <a:chExt cx="9278745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0296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5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5 L 0.00104 -0.574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4" t="21652" r="15256" b="15675"/>
          <a:stretch/>
        </p:blipFill>
        <p:spPr>
          <a:xfrm>
            <a:off x="1" y="483066"/>
            <a:ext cx="9144000" cy="637493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42" y="4375355"/>
            <a:ext cx="716334" cy="132110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5888" y="2636411"/>
            <a:ext cx="9215776" cy="4377035"/>
            <a:chOff x="-87161" y="6822836"/>
            <a:chExt cx="9231161" cy="289888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36"/>
              <a:ext cx="9231161" cy="2898887"/>
              <a:chOff x="-94656" y="3822493"/>
              <a:chExt cx="9231161" cy="289888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3"/>
                <a:ext cx="9231161" cy="2898887"/>
                <a:chOff x="-154936" y="5107647"/>
                <a:chExt cx="9348494" cy="167571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7"/>
                  <a:ext cx="9348494" cy="167571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4"/>
                <a:ext cx="9231161" cy="3366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47693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68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5"/>
            <a:ext cx="9144000" cy="68465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587" y="3965466"/>
            <a:ext cx="621213" cy="114567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119513"/>
            <a:ext cx="9162287" cy="3825301"/>
            <a:chOff x="-18287" y="6822833"/>
            <a:chExt cx="9162287" cy="375100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3751006"/>
              <a:chOff x="-25782" y="3822490"/>
              <a:chExt cx="9162287" cy="375100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3751005"/>
                <a:chOff x="-85187" y="5107643"/>
                <a:chExt cx="9278745" cy="216828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4"/>
                  <a:ext cx="9278745" cy="21682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0296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257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1926</cp:revision>
  <cp:lastPrinted>2021-06-25T07:07:00Z</cp:lastPrinted>
  <dcterms:created xsi:type="dcterms:W3CDTF">2019-05-16T01:35:00Z</dcterms:created>
  <dcterms:modified xsi:type="dcterms:W3CDTF">2023-03-23T05:41:37Z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