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48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80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913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115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0"/>
          <a:stretch/>
        </p:blipFill>
        <p:spPr>
          <a:xfrm>
            <a:off x="-124" y="195352"/>
            <a:ext cx="9144124" cy="666264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489" y="4224528"/>
            <a:ext cx="951626" cy="190325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24" y="7180064"/>
            <a:ext cx="9144124" cy="5623956"/>
            <a:chOff x="-124" y="6822837"/>
            <a:chExt cx="9144124" cy="372471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724716"/>
              <a:chOff x="-7619" y="3822494"/>
              <a:chExt cx="9144124" cy="372471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724716"/>
                <a:chOff x="-66793" y="5107646"/>
                <a:chExt cx="9260351" cy="215308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215308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1360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-0.812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678" y="4846320"/>
            <a:ext cx="733196" cy="14663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8287" y="71657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8843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104 -0.64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3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0"/>
          <a:stretch/>
        </p:blipFill>
        <p:spPr>
          <a:xfrm>
            <a:off x="-124" y="195352"/>
            <a:ext cx="9144124" cy="666264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489" y="4224528"/>
            <a:ext cx="951626" cy="190325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1611269"/>
            <a:ext cx="9144124" cy="5347313"/>
            <a:chOff x="-124" y="6822835"/>
            <a:chExt cx="9144124" cy="354149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5"/>
              <a:ext cx="9144124" cy="3541497"/>
              <a:chOff x="-7619" y="3822492"/>
              <a:chExt cx="9144124" cy="354149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2"/>
                <a:ext cx="9144124" cy="3541497"/>
                <a:chOff x="-66793" y="5107646"/>
                <a:chExt cx="9260351" cy="204717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204717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1840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678" y="4846320"/>
            <a:ext cx="733196" cy="14663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2829311"/>
            <a:ext cx="9162287" cy="4284719"/>
            <a:chOff x="-18287" y="6822831"/>
            <a:chExt cx="9162287" cy="420150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1"/>
              <a:ext cx="9162287" cy="4201501"/>
              <a:chOff x="-25782" y="3822488"/>
              <a:chExt cx="9162287" cy="420150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88"/>
                <a:ext cx="9162287" cy="4201501"/>
                <a:chOff x="-85187" y="5107642"/>
                <a:chExt cx="9278745" cy="242869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2"/>
                  <a:ext cx="9278745" cy="242869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478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1923</cp:revision>
  <cp:lastPrinted>2021-06-25T07:07:00Z</cp:lastPrinted>
  <dcterms:created xsi:type="dcterms:W3CDTF">2019-05-16T01:35:00Z</dcterms:created>
  <dcterms:modified xsi:type="dcterms:W3CDTF">2023-03-23T05:36:33Z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