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719" autoAdjust="0"/>
  </p:normalViewPr>
  <p:slideViewPr>
    <p:cSldViewPr snapToGrid="0">
      <p:cViewPr varScale="1">
        <p:scale>
          <a:sx n="105" d="100"/>
          <a:sy n="105" d="100"/>
        </p:scale>
        <p:origin x="2106" y="6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665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373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49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0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6"/>
          <a:stretch/>
        </p:blipFill>
        <p:spPr>
          <a:xfrm>
            <a:off x="-124" y="669470"/>
            <a:ext cx="9151620" cy="61913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69" y="4736757"/>
            <a:ext cx="807109" cy="16142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7180065"/>
            <a:ext cx="9144124" cy="4572000"/>
            <a:chOff x="-124" y="6822837"/>
            <a:chExt cx="9144124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24" y="6822837"/>
              <a:ext cx="9144124" cy="3028011"/>
              <a:chOff x="-7619" y="3822494"/>
              <a:chExt cx="9144124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619" y="3822494"/>
                <a:ext cx="9144124" cy="3028011"/>
                <a:chOff x="-66793" y="5107646"/>
                <a:chExt cx="9260351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793" y="5107646"/>
                  <a:ext cx="9260351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297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31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7" y="-19337"/>
            <a:ext cx="9169783" cy="687733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736" y="5221224"/>
            <a:ext cx="662498" cy="132499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8287" y="7165733"/>
            <a:ext cx="9162287" cy="5902569"/>
            <a:chOff x="-18287" y="6822834"/>
            <a:chExt cx="9162287" cy="578793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4"/>
              <a:ext cx="9162287" cy="5787930"/>
              <a:chOff x="-25782" y="3822491"/>
              <a:chExt cx="9162287" cy="578793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91"/>
                <a:ext cx="9162287" cy="5787930"/>
                <a:chOff x="-85187" y="5107643"/>
                <a:chExt cx="9278745" cy="334573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334573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28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694 L 1.66667E-6 -0.229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6"/>
          <a:stretch/>
        </p:blipFill>
        <p:spPr>
          <a:xfrm>
            <a:off x="-124" y="669470"/>
            <a:ext cx="9151620" cy="6191382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69" y="4736757"/>
            <a:ext cx="807109" cy="161421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" y="5023598"/>
            <a:ext cx="9151620" cy="1941077"/>
            <a:chOff x="-7620" y="6822833"/>
            <a:chExt cx="9151620" cy="1285565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620" y="6822833"/>
              <a:ext cx="9151620" cy="1285565"/>
              <a:chOff x="-15115" y="3822490"/>
              <a:chExt cx="9151620" cy="1285565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115" y="3822490"/>
                <a:ext cx="9151620" cy="1285565"/>
                <a:chOff x="-74384" y="5107646"/>
                <a:chExt cx="9267942" cy="743126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384" y="5107646"/>
                  <a:ext cx="9267942" cy="74312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68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55552"/>
              <a:ext cx="1298753" cy="38729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565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8" y="-6858"/>
            <a:ext cx="9153144" cy="68648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736" y="5221224"/>
            <a:ext cx="662498" cy="13249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648" y="5581543"/>
            <a:ext cx="9162287" cy="1588875"/>
            <a:chOff x="-18287" y="6822832"/>
            <a:chExt cx="9162287" cy="155801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8287" y="6822832"/>
              <a:ext cx="9162287" cy="1558016"/>
              <a:chOff x="-25782" y="3822489"/>
              <a:chExt cx="9162287" cy="155801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5782" y="3822489"/>
                <a:ext cx="9162287" cy="1558016"/>
                <a:chOff x="-85187" y="5107643"/>
                <a:chExt cx="9278745" cy="9006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5187" y="5107643"/>
                  <a:ext cx="9278745" cy="9006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3"/>
                  <a:ext cx="9252634" cy="92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/>
              <p:nvPr/>
            </p:nvCxnSpPr>
            <p:spPr>
              <a:xfrm flipV="1">
                <a:off x="-25782" y="3837434"/>
                <a:ext cx="9162287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7412"/>
              <a:ext cx="1298753" cy="57341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1.01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765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1921</cp:revision>
  <cp:lastPrinted>2021-06-25T07:07:00Z</cp:lastPrinted>
  <dcterms:created xsi:type="dcterms:W3CDTF">2019-05-16T01:35:00Z</dcterms:created>
  <dcterms:modified xsi:type="dcterms:W3CDTF">2023-03-23T05:29:17Z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