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-5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53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14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51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59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" y="-93"/>
            <a:ext cx="9144124" cy="68580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983" y="5191714"/>
            <a:ext cx="835049" cy="167009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676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2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7" y="-19337"/>
            <a:ext cx="9169783" cy="687733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840" y="4445438"/>
            <a:ext cx="636623" cy="12732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3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34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4" y="-5531"/>
            <a:ext cx="9151374" cy="686353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983" y="5191714"/>
            <a:ext cx="835049" cy="16700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374" y="5430028"/>
            <a:ext cx="9158994" cy="1878064"/>
            <a:chOff x="-14994" y="6822837"/>
            <a:chExt cx="9158994" cy="12438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994" y="6822837"/>
              <a:ext cx="9158994" cy="1243832"/>
              <a:chOff x="-22489" y="3822494"/>
              <a:chExt cx="9158994" cy="12438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489" y="3822498"/>
                <a:ext cx="9158994" cy="1243828"/>
                <a:chOff x="-81852" y="5107646"/>
                <a:chExt cx="9275410" cy="71899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852" y="5107646"/>
                  <a:ext cx="9275410" cy="71899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044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2"/>
            <a:ext cx="9151496" cy="686362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840" y="4445438"/>
            <a:ext cx="636623" cy="127324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4663440"/>
            <a:ext cx="9169783" cy="2494858"/>
            <a:chOff x="-25783" y="6822835"/>
            <a:chExt cx="9169783" cy="24464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5783" y="6822835"/>
              <a:ext cx="9169783" cy="2446403"/>
              <a:chOff x="-33278" y="3822492"/>
              <a:chExt cx="9169783" cy="24464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3278" y="3822492"/>
                <a:ext cx="9169783" cy="2446403"/>
                <a:chOff x="-92778" y="5107643"/>
                <a:chExt cx="9286336" cy="14141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2778" y="5107644"/>
                  <a:ext cx="9286336" cy="14141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99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1920</cp:revision>
  <cp:lastPrinted>2021-06-25T07:07:00Z</cp:lastPrinted>
  <dcterms:created xsi:type="dcterms:W3CDTF">2019-05-16T01:35:00Z</dcterms:created>
  <dcterms:modified xsi:type="dcterms:W3CDTF">2023-03-23T05:27:40Z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