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986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500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664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13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" y="-93"/>
            <a:ext cx="9144124" cy="68580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87" y="4607187"/>
            <a:ext cx="479573" cy="95914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813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00087 -0.5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311" r="-1"/>
          <a:stretch/>
        </p:blipFill>
        <p:spPr>
          <a:xfrm>
            <a:off x="0" y="154285"/>
            <a:ext cx="9143999" cy="67037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12" y="5670094"/>
            <a:ext cx="407582" cy="8151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302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1389 L 0.00104 -0.392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" y="-93"/>
            <a:ext cx="9144124" cy="68580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87" y="4607187"/>
            <a:ext cx="479573" cy="95914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3188205"/>
            <a:ext cx="9144248" cy="3742365"/>
            <a:chOff x="-248" y="6822837"/>
            <a:chExt cx="9144248" cy="247855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48" y="6822837"/>
              <a:ext cx="9144248" cy="2478550"/>
              <a:chOff x="-7743" y="3822494"/>
              <a:chExt cx="9144248" cy="247855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743" y="3822496"/>
                <a:ext cx="9144248" cy="2478548"/>
                <a:chOff x="-66919" y="5107647"/>
                <a:chExt cx="9260477" cy="1432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919" y="5107647"/>
                  <a:ext cx="9260477" cy="1432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796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311" r="-1"/>
          <a:stretch/>
        </p:blipFill>
        <p:spPr>
          <a:xfrm>
            <a:off x="0" y="154285"/>
            <a:ext cx="9143999" cy="67037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12" y="5670094"/>
            <a:ext cx="407582" cy="8151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372306"/>
            <a:ext cx="9162287" cy="2546658"/>
            <a:chOff x="-18287" y="6822836"/>
            <a:chExt cx="9162287" cy="24971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6"/>
              <a:ext cx="9162287" cy="2497197"/>
              <a:chOff x="-25782" y="3822493"/>
              <a:chExt cx="9162287" cy="24971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3"/>
                <a:ext cx="9162287" cy="2497197"/>
                <a:chOff x="-85187" y="5107645"/>
                <a:chExt cx="9278745" cy="14435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6"/>
                  <a:ext cx="9278745" cy="14435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825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1920</cp:revision>
  <cp:lastPrinted>2021-06-25T07:07:00Z</cp:lastPrinted>
  <dcterms:created xsi:type="dcterms:W3CDTF">2019-05-16T01:35:00Z</dcterms:created>
  <dcterms:modified xsi:type="dcterms:W3CDTF">2023-03-23T05:24:12Z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