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937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580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20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82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757" y="4782819"/>
            <a:ext cx="338417" cy="67683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38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380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9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493" y="5481320"/>
            <a:ext cx="632779" cy="126555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548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42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757" y="4782819"/>
            <a:ext cx="338417" cy="67683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571999"/>
            <a:ext cx="9144124" cy="2367280"/>
            <a:chOff x="-124" y="6822837"/>
            <a:chExt cx="9144124" cy="156783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1567837"/>
              <a:chOff x="-7619" y="3822494"/>
              <a:chExt cx="9144124" cy="156783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1567837"/>
                <a:chOff x="-66793" y="5107646"/>
                <a:chExt cx="9260351" cy="90629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90629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14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9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493" y="5481320"/>
            <a:ext cx="632779" cy="126555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153291"/>
            <a:ext cx="9162287" cy="2788529"/>
            <a:chOff x="-18287" y="6822831"/>
            <a:chExt cx="9162287" cy="27343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1"/>
              <a:ext cx="9162287" cy="2734370"/>
              <a:chOff x="-25782" y="3822488"/>
              <a:chExt cx="9162287" cy="27343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8"/>
                <a:ext cx="9162287" cy="2734370"/>
                <a:chOff x="-85187" y="5107643"/>
                <a:chExt cx="9278745" cy="158061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15806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73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1919</cp:revision>
  <cp:lastPrinted>2021-06-25T07:07:00Z</cp:lastPrinted>
  <dcterms:created xsi:type="dcterms:W3CDTF">2019-05-16T01:35:00Z</dcterms:created>
  <dcterms:modified xsi:type="dcterms:W3CDTF">2023-03-23T05:22:50Z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