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71" r:id="rId2"/>
    <p:sldId id="272" r:id="rId3"/>
    <p:sldId id="273" r:id="rId4"/>
    <p:sldId id="274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2106" y="-18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651475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06540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861790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18593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6" r="7791"/>
          <a:stretch/>
        </p:blipFill>
        <p:spPr>
          <a:xfrm>
            <a:off x="-1" y="709669"/>
            <a:ext cx="9173029" cy="614833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6737" y="5724822"/>
            <a:ext cx="341676" cy="683352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124" y="7180065"/>
            <a:ext cx="9144124" cy="4572000"/>
            <a:chOff x="-124" y="6822837"/>
            <a:chExt cx="9144124" cy="3028011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24" y="6822837"/>
              <a:ext cx="9144124" cy="3028011"/>
              <a:chOff x="-7619" y="3822494"/>
              <a:chExt cx="9144124" cy="3028011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619" y="3822494"/>
                <a:ext cx="9144124" cy="3028011"/>
                <a:chOff x="-66793" y="5107646"/>
                <a:chExt cx="9260351" cy="1750353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793" y="5107646"/>
                  <a:ext cx="9260351" cy="1750353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4"/>
                <a:ext cx="9144000" cy="27668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247" y="6855552"/>
              <a:ext cx="1298753" cy="387293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4.62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143704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07407E-6 L 0 -0.4131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067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23"/>
          <a:stretch/>
        </p:blipFill>
        <p:spPr>
          <a:xfrm>
            <a:off x="0" y="452937"/>
            <a:ext cx="9144000" cy="6405063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0853" y="5239904"/>
            <a:ext cx="588987" cy="1177972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18287" y="7051433"/>
            <a:ext cx="9162287" cy="5902569"/>
            <a:chOff x="-18287" y="6822834"/>
            <a:chExt cx="9162287" cy="5787930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8287" y="6822834"/>
              <a:ext cx="9162287" cy="5787930"/>
              <a:chOff x="-25782" y="3822491"/>
              <a:chExt cx="9162287" cy="5787930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5782" y="3822491"/>
                <a:ext cx="9162287" cy="5787930"/>
                <a:chOff x="-85187" y="5107643"/>
                <a:chExt cx="9278745" cy="3345734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5187" y="5107643"/>
                  <a:ext cx="9278745" cy="3345734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3"/>
                  <a:ext cx="9252634" cy="9269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/>
              <p:nvPr/>
            </p:nvCxnSpPr>
            <p:spPr>
              <a:xfrm flipV="1">
                <a:off x="-25782" y="3837434"/>
                <a:ext cx="9162287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7412"/>
              <a:ext cx="1298753" cy="573418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4.62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309279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0.00694 L 0.00104 -0.4972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" y="-245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6" r="7791"/>
          <a:stretch/>
        </p:blipFill>
        <p:spPr>
          <a:xfrm>
            <a:off x="-1" y="707886"/>
            <a:ext cx="9175689" cy="615011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6737" y="5724822"/>
            <a:ext cx="341676" cy="683352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125" y="4342564"/>
            <a:ext cx="9144124" cy="2551716"/>
            <a:chOff x="-124" y="6822835"/>
            <a:chExt cx="9144124" cy="1689988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24" y="6822835"/>
              <a:ext cx="9144124" cy="1689988"/>
              <a:chOff x="-7619" y="3822492"/>
              <a:chExt cx="9144124" cy="1689988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619" y="3822492"/>
                <a:ext cx="9144124" cy="1689988"/>
                <a:chOff x="-66793" y="5107646"/>
                <a:chExt cx="9260351" cy="976904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793" y="5107646"/>
                  <a:ext cx="9260351" cy="976904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8"/>
                  <a:ext cx="9252634" cy="9262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6"/>
                <a:ext cx="9144000" cy="27667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247" y="6855552"/>
              <a:ext cx="1298753" cy="387293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4.62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28574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23"/>
          <a:stretch/>
        </p:blipFill>
        <p:spPr>
          <a:xfrm>
            <a:off x="0" y="452937"/>
            <a:ext cx="9144000" cy="6405063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0853" y="5239904"/>
            <a:ext cx="588987" cy="1177972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3662074"/>
            <a:ext cx="9162287" cy="3333084"/>
            <a:chOff x="-18287" y="6822834"/>
            <a:chExt cx="9162287" cy="3268350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8287" y="6822834"/>
              <a:ext cx="9162287" cy="3268350"/>
              <a:chOff x="-25782" y="3822491"/>
              <a:chExt cx="9162287" cy="3268350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5782" y="3822491"/>
                <a:ext cx="9162287" cy="3268350"/>
                <a:chOff x="-85187" y="5107644"/>
                <a:chExt cx="9278745" cy="1889282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5187" y="5107644"/>
                  <a:ext cx="9278745" cy="1889282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5"/>
                  <a:ext cx="9252634" cy="926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/>
              <p:nvPr/>
            </p:nvCxnSpPr>
            <p:spPr>
              <a:xfrm flipV="1">
                <a:off x="-25782" y="3837434"/>
                <a:ext cx="9162287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7412"/>
              <a:ext cx="1298753" cy="573418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4.62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722872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11407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伊東　玲央菜</cp:lastModifiedBy>
  <cp:revision>1918</cp:revision>
  <cp:lastPrinted>2021-06-25T07:07:00Z</cp:lastPrinted>
  <dcterms:created xsi:type="dcterms:W3CDTF">2019-05-16T01:35:00Z</dcterms:created>
  <dcterms:modified xsi:type="dcterms:W3CDTF">2023-03-23T05:22:04Z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